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9" r:id="rId4"/>
  </p:sldMasterIdLst>
  <p:notesMasterIdLst>
    <p:notesMasterId r:id="rId23"/>
  </p:notesMasterIdLst>
  <p:sldIdLst>
    <p:sldId id="256" r:id="rId5"/>
    <p:sldId id="263" r:id="rId6"/>
    <p:sldId id="264" r:id="rId7"/>
    <p:sldId id="265" r:id="rId8"/>
    <p:sldId id="266" r:id="rId9"/>
    <p:sldId id="260" r:id="rId10"/>
    <p:sldId id="259" r:id="rId11"/>
    <p:sldId id="267" r:id="rId12"/>
    <p:sldId id="268" r:id="rId13"/>
    <p:sldId id="269" r:id="rId14"/>
    <p:sldId id="275" r:id="rId15"/>
    <p:sldId id="270" r:id="rId16"/>
    <p:sldId id="271" r:id="rId17"/>
    <p:sldId id="272" r:id="rId18"/>
    <p:sldId id="273" r:id="rId19"/>
    <p:sldId id="258" r:id="rId20"/>
    <p:sldId id="279" r:id="rId21"/>
    <p:sldId id="278" r:id="rId22"/>
  </p:sldIdLst>
  <p:sldSz cx="9144000" cy="6858000" type="screen4x3"/>
  <p:notesSz cx="6858000" cy="9144000"/>
  <p:custDataLst>
    <p:tags r:id="rId24"/>
  </p:custDataLst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LUCA MAMMI" initials="LM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F8F8F8"/>
    <a:srgbClr val="EAEAEA"/>
    <a:srgbClr val="00AFD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81" autoAdjust="0"/>
    <p:restoredTop sz="94660"/>
  </p:normalViewPr>
  <p:slideViewPr>
    <p:cSldViewPr snapToGrid="0" snapToObjects="1">
      <p:cViewPr varScale="1">
        <p:scale>
          <a:sx n="89" d="100"/>
          <a:sy n="89" d="100"/>
        </p:scale>
        <p:origin x="1176" y="5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gs" Target="tags/tag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072532-2365-4550-8B7C-814F0932B43A}" type="datetimeFigureOut">
              <a:rPr lang="en-US" smtClean="0"/>
              <a:t>3/22/2018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F6A672-4FCD-4D73-BD21-E8DEC81395C3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4644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page - Text - 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lueGradient"/>
          <p:cNvSpPr/>
          <p:nvPr userDrawn="1"/>
        </p:nvSpPr>
        <p:spPr bwMode="gray">
          <a:xfrm>
            <a:off x="0" y="4280400"/>
            <a:ext cx="9144000" cy="2592000"/>
          </a:xfrm>
          <a:prstGeom prst="rect">
            <a:avLst/>
          </a:prstGeom>
          <a:gradFill flip="none" rotWithShape="1">
            <a:gsLst>
              <a:gs pos="11000">
                <a:schemeClr val="bg1">
                  <a:alpha val="78000"/>
                </a:schemeClr>
              </a:gs>
              <a:gs pos="100000">
                <a:srgbClr val="2EAEDA">
                  <a:alpha val="78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0" noProof="1">
              <a:noFill/>
              <a:latin typeface="UniCredit" panose="02000506040000020004" pitchFamily="2" charset="0"/>
              <a:cs typeface="Arial" panose="020B0604020202020204" pitchFamily="34" charset="0"/>
            </a:endParaRPr>
          </a:p>
        </p:txBody>
      </p:sp>
      <p:sp>
        <p:nvSpPr>
          <p:cNvPr id="4" name="LegalEntity"/>
          <p:cNvSpPr>
            <a:spLocks noGrp="1"/>
          </p:cNvSpPr>
          <p:nvPr>
            <p:ph type="body" sz="quarter" idx="13" hasCustomPrompt="1"/>
          </p:nvPr>
        </p:nvSpPr>
        <p:spPr>
          <a:xfrm>
            <a:off x="5842800" y="4546800"/>
            <a:ext cx="2880000" cy="2088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r">
              <a:buFontTx/>
              <a:buNone/>
              <a:defRPr sz="1200"/>
            </a:lvl1pPr>
            <a:lvl2pPr marL="475200" indent="0" algn="r">
              <a:buFontTx/>
              <a:buNone/>
              <a:defRPr sz="1200"/>
            </a:lvl2pPr>
            <a:lvl3pPr algn="r">
              <a:buFontTx/>
              <a:buNone/>
              <a:defRPr sz="1200"/>
            </a:lvl3pPr>
            <a:lvl4pPr marL="1425600" indent="0" algn="r">
              <a:buFontTx/>
              <a:buNone/>
              <a:defRPr sz="1200"/>
            </a:lvl4pPr>
            <a:lvl5pPr marL="2001600" indent="0" algn="r">
              <a:buFontTx/>
              <a:buNone/>
              <a:defRPr sz="1200"/>
            </a:lvl5pPr>
          </a:lstStyle>
          <a:p>
            <a:pPr lvl="0"/>
            <a:r>
              <a:rPr lang="en-GB" noProof="0" dirty="0"/>
              <a:t>[Insert legal entity - classification level]</a:t>
            </a:r>
          </a:p>
        </p:txBody>
      </p:sp>
      <p:sp>
        <p:nvSpPr>
          <p:cNvPr id="7" name="CityDate"/>
          <p:cNvSpPr>
            <a:spLocks noGrp="1"/>
          </p:cNvSpPr>
          <p:nvPr>
            <p:ph type="body" sz="quarter" idx="18" hasCustomPrompt="1"/>
          </p:nvPr>
        </p:nvSpPr>
        <p:spPr>
          <a:xfrm>
            <a:off x="540000" y="4942800"/>
            <a:ext cx="5040000" cy="208800"/>
          </a:xfrm>
        </p:spPr>
        <p:txBody>
          <a:bodyPr anchor="b">
            <a:normAutofit/>
          </a:bodyPr>
          <a:lstStyle>
            <a:lvl1pPr marL="0" indent="0" fontAlgn="auto">
              <a:spcBef>
                <a:spcPts val="0"/>
              </a:spcBef>
              <a:spcAft>
                <a:spcPts val="0"/>
              </a:spcAft>
              <a:buNone/>
              <a:defRPr sz="1000" b="1">
                <a:latin typeface="+mn-lt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GB" noProof="0" dirty="0"/>
              <a:t>Insert city and date</a:t>
            </a:r>
          </a:p>
        </p:txBody>
      </p:sp>
      <p:sp>
        <p:nvSpPr>
          <p:cNvPr id="3" name="NameFunction"/>
          <p:cNvSpPr>
            <a:spLocks noGrp="1"/>
          </p:cNvSpPr>
          <p:nvPr>
            <p:ph type="body" sz="quarter" idx="17" hasCustomPrompt="1"/>
          </p:nvPr>
        </p:nvSpPr>
        <p:spPr>
          <a:xfrm>
            <a:off x="539750" y="4546800"/>
            <a:ext cx="5040000" cy="2088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200" b="1">
                <a:latin typeface="+mn-lt"/>
              </a:defRPr>
            </a:lvl1pPr>
            <a:lvl2pPr marL="457188" indent="0">
              <a:buNone/>
              <a:defRPr sz="1200" b="1">
                <a:latin typeface="UniCredit" panose="02000506040000020004" pitchFamily="2" charset="0"/>
              </a:defRPr>
            </a:lvl2pPr>
            <a:lvl3pPr marL="914377" indent="0">
              <a:buNone/>
              <a:defRPr sz="1200" b="1">
                <a:latin typeface="UniCredit" panose="02000506040000020004" pitchFamily="2" charset="0"/>
              </a:defRPr>
            </a:lvl3pPr>
            <a:lvl4pPr marL="1371566" indent="0">
              <a:buNone/>
              <a:defRPr sz="1200" b="1">
                <a:latin typeface="UniCredit" panose="02000506040000020004" pitchFamily="2" charset="0"/>
              </a:defRPr>
            </a:lvl4pPr>
            <a:lvl5pPr marL="1828755" indent="0">
              <a:buNone/>
              <a:defRPr sz="1200" b="1">
                <a:latin typeface="UniCredit" panose="02000506040000020004" pitchFamily="2" charset="0"/>
              </a:defRPr>
            </a:lvl5pPr>
          </a:lstStyle>
          <a:p>
            <a:pPr>
              <a:defRPr/>
            </a:pPr>
            <a:r>
              <a:rPr lang="en-GB" noProof="0" dirty="0"/>
              <a:t>Insert name and function</a:t>
            </a:r>
          </a:p>
        </p:txBody>
      </p:sp>
      <p:sp>
        <p:nvSpPr>
          <p:cNvPr id="24" name="Subtitle"/>
          <p:cNvSpPr>
            <a:spLocks noGrp="1"/>
          </p:cNvSpPr>
          <p:nvPr>
            <p:ph type="body" sz="quarter" idx="12" hasCustomPrompt="1"/>
          </p:nvPr>
        </p:nvSpPr>
        <p:spPr>
          <a:xfrm>
            <a:off x="539749" y="3279600"/>
            <a:ext cx="8179200" cy="828000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sz="2400"/>
            </a:lvl1pPr>
          </a:lstStyle>
          <a:p>
            <a:pPr lvl="0"/>
            <a:r>
              <a:rPr lang="en-GB" noProof="0" dirty="0"/>
              <a:t>Insert subtitle</a:t>
            </a:r>
          </a:p>
        </p:txBody>
      </p:sp>
      <p:sp>
        <p:nvSpPr>
          <p:cNvPr id="21" name="Title"/>
          <p:cNvSpPr>
            <a:spLocks noGrp="1"/>
          </p:cNvSpPr>
          <p:nvPr>
            <p:ph type="title" hasCustomPrompt="1"/>
          </p:nvPr>
        </p:nvSpPr>
        <p:spPr>
          <a:xfrm>
            <a:off x="540000" y="892800"/>
            <a:ext cx="6663600" cy="222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ts val="3200"/>
              </a:lnSpc>
              <a:defRPr lang="en-GB" sz="3400" noProof="0" dirty="0">
                <a:latin typeface="+mj-lt"/>
                <a:cs typeface="+mj-cs"/>
              </a:defRPr>
            </a:lvl1pPr>
          </a:lstStyle>
          <a:p>
            <a:pPr lvl="0" defTabSz="966788"/>
            <a:r>
              <a:rPr lang="en-GB" noProof="0" dirty="0"/>
              <a:t>Insert title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4400" y="432000"/>
            <a:ext cx="972225" cy="1072800"/>
          </a:xfrm>
          <a:prstGeom prst="rect">
            <a:avLst/>
          </a:prstGeom>
        </p:spPr>
      </p:pic>
      <p:pic>
        <p:nvPicPr>
          <p:cNvPr id="6" name="Logo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5500" y="54330600"/>
            <a:ext cx="7918720" cy="1438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336245"/>
      </p:ext>
    </p:extLst>
  </p:cSld>
  <p:clrMapOvr>
    <a:masterClrMapping/>
  </p:clrMapOvr>
  <p:hf sldNum="0" hd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page - Picture - One Bank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lueGradient"/>
          <p:cNvSpPr/>
          <p:nvPr userDrawn="1"/>
        </p:nvSpPr>
        <p:spPr bwMode="gray">
          <a:xfrm>
            <a:off x="0" y="4280400"/>
            <a:ext cx="9144000" cy="2592000"/>
          </a:xfrm>
          <a:prstGeom prst="rect">
            <a:avLst/>
          </a:prstGeom>
          <a:gradFill flip="none" rotWithShape="1">
            <a:gsLst>
              <a:gs pos="11000">
                <a:schemeClr val="bg1">
                  <a:alpha val="78000"/>
                </a:schemeClr>
              </a:gs>
              <a:gs pos="100000">
                <a:srgbClr val="2EAEDA">
                  <a:alpha val="78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0" noProof="1">
              <a:noFill/>
              <a:latin typeface="UniCredit" panose="02000506040000020004" pitchFamily="2" charset="0"/>
            </a:endParaRPr>
          </a:p>
        </p:txBody>
      </p:sp>
      <p:sp>
        <p:nvSpPr>
          <p:cNvPr id="8" name="TitlePicture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144000" cy="4280400"/>
          </a:xfrm>
          <a:prstGeom prst="rect">
            <a:avLst/>
          </a:prstGeom>
        </p:spPr>
        <p:txBody>
          <a:bodyPr lIns="0" tIns="0" rIns="0" bIns="0" anchor="ctr" anchorCtr="1">
            <a:normAutofit/>
          </a:bodyPr>
          <a:lstStyle>
            <a:lvl1pPr marL="0" indent="0">
              <a:buNone/>
              <a:defRPr sz="100">
                <a:noFill/>
                <a:latin typeface="UniCredit" panose="02000506040000020004" pitchFamily="2" charset="0"/>
              </a:defRPr>
            </a:lvl1pPr>
          </a:lstStyle>
          <a:p>
            <a:r>
              <a:rPr lang="en-GB" noProof="1"/>
              <a:t>Insert picture</a:t>
            </a:r>
          </a:p>
        </p:txBody>
      </p:sp>
      <p:sp>
        <p:nvSpPr>
          <p:cNvPr id="13" name="LegalEntity"/>
          <p:cNvSpPr>
            <a:spLocks noGrp="1"/>
          </p:cNvSpPr>
          <p:nvPr>
            <p:ph type="body" sz="quarter" idx="14" hasCustomPrompt="1"/>
          </p:nvPr>
        </p:nvSpPr>
        <p:spPr>
          <a:xfrm>
            <a:off x="5842800" y="4546800"/>
            <a:ext cx="2880000" cy="2088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r" defTabSz="34287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Tx/>
              <a:buNone/>
              <a:tabLst/>
              <a:defRPr sz="1200">
                <a:latin typeface="+mn-lt"/>
              </a:defRPr>
            </a:lvl1pPr>
            <a:lvl2pPr marL="475200" indent="0" algn="r">
              <a:buFontTx/>
              <a:buNone/>
              <a:defRPr sz="1200"/>
            </a:lvl2pPr>
            <a:lvl3pPr algn="r">
              <a:buFontTx/>
              <a:buNone/>
              <a:defRPr sz="1200"/>
            </a:lvl3pPr>
            <a:lvl4pPr marL="1425600" indent="0" algn="r">
              <a:buFontTx/>
              <a:buNone/>
              <a:defRPr sz="1200"/>
            </a:lvl4pPr>
            <a:lvl5pPr marL="2001600" indent="0" algn="r">
              <a:buFontTx/>
              <a:buNone/>
              <a:defRPr sz="1200"/>
            </a:lvl5pPr>
          </a:lstStyle>
          <a:p>
            <a:pPr marL="0" marR="0" lvl="0" indent="0" algn="r" defTabSz="34287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Tx/>
              <a:buNone/>
              <a:tabLst/>
              <a:defRPr/>
            </a:pPr>
            <a:r>
              <a:rPr lang="en-GB" noProof="0" dirty="0"/>
              <a:t>[Insert legal entity - classification level]</a:t>
            </a:r>
          </a:p>
        </p:txBody>
      </p:sp>
      <p:sp>
        <p:nvSpPr>
          <p:cNvPr id="10" name="CityDate"/>
          <p:cNvSpPr>
            <a:spLocks noGrp="1"/>
          </p:cNvSpPr>
          <p:nvPr>
            <p:ph type="body" sz="quarter" idx="18" hasCustomPrompt="1"/>
          </p:nvPr>
        </p:nvSpPr>
        <p:spPr>
          <a:xfrm>
            <a:off x="540000" y="4942800"/>
            <a:ext cx="5040000" cy="208800"/>
          </a:xfrm>
        </p:spPr>
        <p:txBody>
          <a:bodyPr anchor="b">
            <a:normAutofit/>
          </a:bodyPr>
          <a:lstStyle>
            <a:lvl1pPr marL="0" indent="0" fontAlgn="auto">
              <a:spcBef>
                <a:spcPts val="0"/>
              </a:spcBef>
              <a:spcAft>
                <a:spcPts val="0"/>
              </a:spcAft>
              <a:buNone/>
              <a:defRPr sz="1000" b="1">
                <a:latin typeface="+mn-lt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GB" noProof="0" dirty="0"/>
              <a:t>Insert city and date</a:t>
            </a:r>
          </a:p>
        </p:txBody>
      </p:sp>
      <p:sp>
        <p:nvSpPr>
          <p:cNvPr id="11" name="NameFunction"/>
          <p:cNvSpPr>
            <a:spLocks noGrp="1"/>
          </p:cNvSpPr>
          <p:nvPr>
            <p:ph type="body" sz="quarter" idx="17" hasCustomPrompt="1"/>
          </p:nvPr>
        </p:nvSpPr>
        <p:spPr>
          <a:xfrm>
            <a:off x="539750" y="4546800"/>
            <a:ext cx="5040000" cy="2088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200" b="1">
                <a:latin typeface="+mn-lt"/>
              </a:defRPr>
            </a:lvl1pPr>
            <a:lvl2pPr marL="457188" indent="0">
              <a:buNone/>
              <a:defRPr sz="1200" b="1">
                <a:latin typeface="UniCredit" panose="02000506040000020004" pitchFamily="2" charset="0"/>
              </a:defRPr>
            </a:lvl2pPr>
            <a:lvl3pPr marL="914377" indent="0">
              <a:buNone/>
              <a:defRPr sz="1200" b="1">
                <a:latin typeface="UniCredit" panose="02000506040000020004" pitchFamily="2" charset="0"/>
              </a:defRPr>
            </a:lvl3pPr>
            <a:lvl4pPr marL="1371566" indent="0">
              <a:buNone/>
              <a:defRPr sz="1200" b="1">
                <a:latin typeface="UniCredit" panose="02000506040000020004" pitchFamily="2" charset="0"/>
              </a:defRPr>
            </a:lvl4pPr>
            <a:lvl5pPr marL="1828755" indent="0">
              <a:buNone/>
              <a:defRPr sz="1200" b="1">
                <a:latin typeface="UniCredit" panose="02000506040000020004" pitchFamily="2" charset="0"/>
              </a:defRPr>
            </a:lvl5pPr>
          </a:lstStyle>
          <a:p>
            <a:pPr>
              <a:defRPr/>
            </a:pPr>
            <a:r>
              <a:rPr lang="en-GB" noProof="0" dirty="0"/>
              <a:t>Insert name and function</a:t>
            </a:r>
          </a:p>
        </p:txBody>
      </p:sp>
      <p:sp>
        <p:nvSpPr>
          <p:cNvPr id="12" name="Subtitle"/>
          <p:cNvSpPr>
            <a:spLocks noGrp="1"/>
          </p:cNvSpPr>
          <p:nvPr>
            <p:ph type="body" sz="quarter" idx="12" hasCustomPrompt="1"/>
          </p:nvPr>
        </p:nvSpPr>
        <p:spPr>
          <a:xfrm>
            <a:off x="539749" y="3279600"/>
            <a:ext cx="8179200" cy="828000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sz="2400"/>
            </a:lvl1pPr>
          </a:lstStyle>
          <a:p>
            <a:pPr lvl="0"/>
            <a:r>
              <a:rPr lang="en-GB" noProof="0" dirty="0"/>
              <a:t>Insert subtitle</a:t>
            </a:r>
          </a:p>
        </p:txBody>
      </p:sp>
      <p:sp>
        <p:nvSpPr>
          <p:cNvPr id="9" name="Title"/>
          <p:cNvSpPr>
            <a:spLocks noGrp="1"/>
          </p:cNvSpPr>
          <p:nvPr>
            <p:ph type="title" hasCustomPrompt="1"/>
          </p:nvPr>
        </p:nvSpPr>
        <p:spPr>
          <a:xfrm>
            <a:off x="540000" y="892800"/>
            <a:ext cx="5760000" cy="10620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lnSpc>
                <a:spcPts val="3200"/>
              </a:lnSpc>
              <a:defRPr sz="3400" b="1"/>
            </a:lvl1pPr>
          </a:lstStyle>
          <a:p>
            <a:r>
              <a:rPr lang="en-GB" noProof="0" dirty="0"/>
              <a:t>Insert title</a:t>
            </a:r>
          </a:p>
        </p:txBody>
      </p:sp>
      <p:sp>
        <p:nvSpPr>
          <p:cNvPr id="3" name="CompositeLogo"/>
          <p:cNvSpPr>
            <a:spLocks noGrp="1" noChangeAspect="1"/>
          </p:cNvSpPr>
          <p:nvPr>
            <p:ph type="body" sz="quarter" idx="16" hasCustomPrompt="1"/>
          </p:nvPr>
        </p:nvSpPr>
        <p:spPr bwMode="gray">
          <a:xfrm>
            <a:off x="6487200" y="432000"/>
            <a:ext cx="2235600" cy="1164827"/>
          </a:xfrm>
          <a:blipFill>
            <a:blip r:embed="rId2"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noFill/>
                <a:latin typeface="UniCredit" panose="02000506040000020004" pitchFamily="2" charset="0"/>
              </a:defRPr>
            </a:lvl1pPr>
            <a:lvl2pPr>
              <a:defRPr sz="100"/>
            </a:lvl2pPr>
            <a:lvl3pPr>
              <a:defRPr sz="100"/>
            </a:lvl3pPr>
            <a:lvl4pPr>
              <a:defRPr sz="100"/>
            </a:lvl4pPr>
            <a:lvl5pPr>
              <a:defRPr sz="100"/>
            </a:lvl5pPr>
          </a:lstStyle>
          <a:p>
            <a:pPr lvl="0"/>
            <a:r>
              <a:rPr lang="en-GB" noProof="1"/>
              <a:t>fffdsfs</a:t>
            </a:r>
          </a:p>
        </p:txBody>
      </p:sp>
      <p:pic>
        <p:nvPicPr>
          <p:cNvPr id="2" name="Logo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5500" y="54330600"/>
            <a:ext cx="7918720" cy="1438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974709"/>
      </p:ext>
    </p:extLst>
  </p:cSld>
  <p:clrMapOvr>
    <a:masterClrMapping/>
  </p:clrMapOvr>
  <p:hf sldNum="0"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nal Slide - Pictur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"/>
          <p:cNvSpPr>
            <a:spLocks noGrp="1"/>
          </p:cNvSpPr>
          <p:nvPr>
            <p:ph type="pic" sz="quarter" idx="15"/>
          </p:nvPr>
        </p:nvSpPr>
        <p:spPr>
          <a:xfrm>
            <a:off x="0" y="1033200"/>
            <a:ext cx="5792400" cy="58320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0">
                <a:noFill/>
                <a:latin typeface="UniCredit" panose="02000506040000020004" pitchFamily="2" charset="0"/>
              </a:defRPr>
            </a:lvl1pPr>
          </a:lstStyle>
          <a:p>
            <a:r>
              <a:rPr lang="en-US" noProof="1"/>
              <a:t>Click icon to add picture</a:t>
            </a:r>
            <a:endParaRPr lang="en-GB" noProof="1"/>
          </a:p>
        </p:txBody>
      </p:sp>
      <p:sp>
        <p:nvSpPr>
          <p:cNvPr id="7" name="LegalEntity"/>
          <p:cNvSpPr>
            <a:spLocks noGrp="1"/>
          </p:cNvSpPr>
          <p:nvPr>
            <p:ph type="body" sz="quarter" idx="12" hasCustomPrompt="1"/>
          </p:nvPr>
        </p:nvSpPr>
        <p:spPr>
          <a:xfrm>
            <a:off x="3312000" y="6705380"/>
            <a:ext cx="2520000" cy="144000"/>
          </a:xfrm>
        </p:spPr>
        <p:txBody>
          <a:bodyPr>
            <a:noAutofit/>
          </a:bodyPr>
          <a:lstStyle>
            <a:lvl1pPr marL="0" marR="0" indent="0" algn="ctr" defTabSz="34287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Tx/>
              <a:buNone/>
              <a:tabLst/>
              <a:defRPr sz="1000">
                <a:latin typeface="+mn-lt"/>
              </a:defRPr>
            </a:lvl1pPr>
            <a:lvl2pPr marL="457200" indent="0" algn="ctr">
              <a:buFontTx/>
              <a:buNone/>
              <a:defRPr sz="900"/>
            </a:lvl2pPr>
            <a:lvl3pPr marL="914400" indent="0" algn="ctr">
              <a:buFontTx/>
              <a:buNone/>
              <a:defRPr sz="900"/>
            </a:lvl3pPr>
            <a:lvl4pPr marL="1371600" indent="0" algn="ctr">
              <a:buFontTx/>
              <a:buNone/>
              <a:defRPr sz="900"/>
            </a:lvl4pPr>
            <a:lvl5pPr marL="1828800" indent="0" algn="ctr">
              <a:buFontTx/>
              <a:buNone/>
              <a:defRPr sz="900"/>
            </a:lvl5pPr>
          </a:lstStyle>
          <a:p>
            <a:pPr marL="0" marR="0" lvl="0" indent="0" algn="ctr" defTabSz="34287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Tx/>
              <a:buNone/>
              <a:tabLst/>
              <a:defRPr/>
            </a:pPr>
            <a:r>
              <a:rPr lang="en-GB" noProof="0" dirty="0"/>
              <a:t>[Insert legal entity - classification level]</a:t>
            </a:r>
          </a:p>
        </p:txBody>
      </p:sp>
      <p:sp>
        <p:nvSpPr>
          <p:cNvPr id="4" name="SlideNumb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D1043DC-2681-49D5-9D69-158B3FA3398E}" type="slidenum">
              <a:rPr lang="en-GB" noProof="1" dirty="0" smtClean="0"/>
              <a:pPr>
                <a:defRPr/>
              </a:pPr>
              <a:t>‹N›</a:t>
            </a:fld>
            <a:endParaRPr lang="en-GB" noProof="1"/>
          </a:p>
        </p:txBody>
      </p:sp>
      <p:sp>
        <p:nvSpPr>
          <p:cNvPr id="5" name="Text"/>
          <p:cNvSpPr>
            <a:spLocks noGrp="1"/>
          </p:cNvSpPr>
          <p:nvPr>
            <p:ph sz="quarter" idx="16" hasCustomPrompt="1"/>
          </p:nvPr>
        </p:nvSpPr>
        <p:spPr>
          <a:xfrm>
            <a:off x="5983200" y="1260000"/>
            <a:ext cx="2980800" cy="4680000"/>
          </a:xfrm>
        </p:spPr>
        <p:txBody>
          <a:bodyPr anchor="ctr"/>
          <a:lstStyle>
            <a:lvl1pPr marL="176213" marR="0" indent="-17621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1pPr>
            <a:lvl2pPr marL="627063" marR="0" indent="-16986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2pPr>
            <a:lvl3pPr marL="1079500" marR="0" indent="-1651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3pPr>
            <a:lvl4pPr marL="1522413" marR="0" indent="-15081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4pPr>
            <a:lvl5pPr marL="1973263" marR="0" indent="-14446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5pPr>
          </a:lstStyle>
          <a:p>
            <a:pPr lvl="0"/>
            <a:r>
              <a:rPr lang="en-GB" noProof="0" dirty="0"/>
              <a:t>Insert text</a:t>
            </a:r>
          </a:p>
          <a:p>
            <a:pPr lvl="1"/>
            <a:r>
              <a:rPr lang="en-GB" noProof="0" dirty="0"/>
              <a:t>2° level</a:t>
            </a:r>
          </a:p>
          <a:p>
            <a:pPr lvl="2"/>
            <a:r>
              <a:rPr lang="en-GB" noProof="0" dirty="0"/>
              <a:t>3° level</a:t>
            </a:r>
          </a:p>
          <a:p>
            <a:pPr lvl="3"/>
            <a:r>
              <a:rPr lang="en-GB" noProof="0" dirty="0"/>
              <a:t>4° level</a:t>
            </a:r>
          </a:p>
          <a:p>
            <a:pPr lvl="4"/>
            <a:r>
              <a:rPr lang="en-GB" noProof="0" dirty="0"/>
              <a:t>5° level</a:t>
            </a: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lnSpc>
                <a:spcPts val="2200"/>
              </a:lnSpc>
              <a:defRPr/>
            </a:lvl1pPr>
          </a:lstStyle>
          <a:p>
            <a:r>
              <a:rPr lang="en-GB" noProof="0" dirty="0"/>
              <a:t>Insert title</a:t>
            </a:r>
          </a:p>
        </p:txBody>
      </p:sp>
    </p:spTree>
    <p:extLst>
      <p:ext uri="{BB962C8B-B14F-4D97-AF65-F5344CB8AC3E}">
        <p14:creationId xmlns:p14="http://schemas.microsoft.com/office/powerpoint/2010/main" val="34299017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ernal Slide - Picture onl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1033200"/>
            <a:ext cx="9144000" cy="5832000"/>
          </a:xfrm>
          <a:prstGeom prst="rect">
            <a:avLst/>
          </a:prstGeom>
        </p:spPr>
        <p:txBody>
          <a:bodyPr lIns="0" tIns="0" rIns="0" bIns="0" anchor="ctr" anchorCtr="1">
            <a:normAutofit/>
          </a:bodyPr>
          <a:lstStyle>
            <a:lvl1pPr marL="0" indent="0">
              <a:buNone/>
              <a:defRPr sz="100">
                <a:noFill/>
                <a:latin typeface="UniCredit" panose="02000506040000020004" pitchFamily="2" charset="0"/>
              </a:defRPr>
            </a:lvl1pPr>
          </a:lstStyle>
          <a:p>
            <a:r>
              <a:rPr lang="en-GB" noProof="1"/>
              <a:t>Insert picture</a:t>
            </a:r>
          </a:p>
        </p:txBody>
      </p:sp>
      <p:sp>
        <p:nvSpPr>
          <p:cNvPr id="4" name="LegalEntity"/>
          <p:cNvSpPr>
            <a:spLocks noGrp="1"/>
          </p:cNvSpPr>
          <p:nvPr>
            <p:ph type="body" sz="quarter" idx="14" hasCustomPrompt="1"/>
          </p:nvPr>
        </p:nvSpPr>
        <p:spPr>
          <a:xfrm>
            <a:off x="3312000" y="6705380"/>
            <a:ext cx="2520000" cy="144000"/>
          </a:xfrm>
        </p:spPr>
        <p:txBody>
          <a:bodyPr>
            <a:noAutofit/>
          </a:bodyPr>
          <a:lstStyle>
            <a:lvl1pPr marL="0" marR="0" indent="0" algn="ctr" defTabSz="34287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Tx/>
              <a:buNone/>
              <a:tabLst/>
              <a:defRPr sz="1000">
                <a:latin typeface="+mn-lt"/>
              </a:defRPr>
            </a:lvl1pPr>
            <a:lvl2pPr marL="457200" indent="0" algn="ctr">
              <a:buFontTx/>
              <a:buNone/>
              <a:defRPr sz="900"/>
            </a:lvl2pPr>
            <a:lvl3pPr marL="914400" indent="0" algn="ctr">
              <a:buFontTx/>
              <a:buNone/>
              <a:defRPr sz="900"/>
            </a:lvl3pPr>
            <a:lvl4pPr marL="1371600" indent="0" algn="ctr">
              <a:buFontTx/>
              <a:buNone/>
              <a:defRPr sz="900"/>
            </a:lvl4pPr>
            <a:lvl5pPr marL="1828800" indent="0" algn="ctr">
              <a:buFontTx/>
              <a:buNone/>
              <a:defRPr sz="900"/>
            </a:lvl5pPr>
          </a:lstStyle>
          <a:p>
            <a:pPr marL="0" marR="0" lvl="0" indent="0" algn="ctr" defTabSz="34287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Tx/>
              <a:buNone/>
              <a:tabLst/>
              <a:defRPr/>
            </a:pPr>
            <a:r>
              <a:rPr lang="en-GB" noProof="0" dirty="0"/>
              <a:t>[Insert legal entity - classification level]</a:t>
            </a:r>
          </a:p>
        </p:txBody>
      </p:sp>
      <p:sp>
        <p:nvSpPr>
          <p:cNvPr id="7" name="SlideNumber"/>
          <p:cNvSpPr>
            <a:spLocks noGrp="1"/>
          </p:cNvSpPr>
          <p:nvPr>
            <p:ph type="sldNum" sz="quarter" idx="11"/>
          </p:nvPr>
        </p:nvSpPr>
        <p:spPr>
          <a:xfrm>
            <a:off x="270000" y="6318000"/>
            <a:ext cx="270000" cy="360000"/>
          </a:xfrm>
        </p:spPr>
        <p:txBody>
          <a:bodyPr/>
          <a:lstStyle/>
          <a:p>
            <a:pPr>
              <a:defRPr/>
            </a:pPr>
            <a:fld id="{1D1043DC-2681-49D5-9D69-158B3FA3398E}" type="slidenum">
              <a:rPr lang="en-GB" noProof="1" dirty="0" smtClean="0"/>
              <a:pPr>
                <a:defRPr/>
              </a:pPr>
              <a:t>‹N›</a:t>
            </a:fld>
            <a:endParaRPr lang="en-GB" noProof="1"/>
          </a:p>
        </p:txBody>
      </p:sp>
      <p:sp>
        <p:nvSpPr>
          <p:cNvPr id="9" name="Headline"/>
          <p:cNvSpPr>
            <a:spLocks noChangeShapeType="1"/>
          </p:cNvSpPr>
          <p:nvPr userDrawn="1"/>
        </p:nvSpPr>
        <p:spPr bwMode="auto">
          <a:xfrm>
            <a:off x="0" y="1026000"/>
            <a:ext cx="9144000" cy="0"/>
          </a:xfrm>
          <a:prstGeom prst="line">
            <a:avLst/>
          </a:prstGeom>
          <a:noFill/>
          <a:ln w="19050">
            <a:solidFill>
              <a:srgbClr val="00AFD0"/>
            </a:solidFill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>
            <a:spAutoFit/>
          </a:bodyPr>
          <a:lstStyle/>
          <a:p>
            <a:endParaRPr lang="en-GB" sz="100" noProof="1">
              <a:latin typeface="UniCredit" panose="02000506040000020004" pitchFamily="2" charset="0"/>
            </a:endParaRP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lnSpc>
                <a:spcPts val="2200"/>
              </a:lnSpc>
              <a:defRPr/>
            </a:lvl1pPr>
          </a:lstStyle>
          <a:p>
            <a:r>
              <a:rPr lang="en-GB" noProof="0" dirty="0"/>
              <a:t>Insert title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5200" y="6300000"/>
            <a:ext cx="414000" cy="41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2396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ernal Slide - Picture onl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144000" cy="6858000"/>
          </a:xfrm>
          <a:prstGeom prst="rect">
            <a:avLst/>
          </a:prstGeom>
        </p:spPr>
        <p:txBody>
          <a:bodyPr lIns="0" tIns="0" rIns="0" bIns="0" anchor="ctr" anchorCtr="1">
            <a:normAutofit/>
          </a:bodyPr>
          <a:lstStyle>
            <a:lvl1pPr marL="0" indent="0">
              <a:buNone/>
              <a:defRPr sz="100">
                <a:noFill/>
                <a:latin typeface="UniCredit" panose="02000506040000020004" pitchFamily="2" charset="0"/>
              </a:defRPr>
            </a:lvl1pPr>
          </a:lstStyle>
          <a:p>
            <a:r>
              <a:rPr lang="en-GB" noProof="0" dirty="0"/>
              <a:t>Insert picture</a:t>
            </a:r>
          </a:p>
        </p:txBody>
      </p:sp>
      <p:sp>
        <p:nvSpPr>
          <p:cNvPr id="4" name="LegalEntity"/>
          <p:cNvSpPr>
            <a:spLocks noGrp="1"/>
          </p:cNvSpPr>
          <p:nvPr>
            <p:ph type="body" sz="quarter" idx="14" hasCustomPrompt="1"/>
          </p:nvPr>
        </p:nvSpPr>
        <p:spPr>
          <a:xfrm>
            <a:off x="3312000" y="6705380"/>
            <a:ext cx="2520000" cy="144000"/>
          </a:xfrm>
        </p:spPr>
        <p:txBody>
          <a:bodyPr>
            <a:noAutofit/>
          </a:bodyPr>
          <a:lstStyle>
            <a:lvl1pPr marL="0" marR="0" indent="0" algn="ctr" defTabSz="34287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Tx/>
              <a:buNone/>
              <a:tabLst/>
              <a:defRPr sz="1000">
                <a:latin typeface="+mn-lt"/>
              </a:defRPr>
            </a:lvl1pPr>
            <a:lvl2pPr marL="457200" indent="0" algn="ctr">
              <a:buFontTx/>
              <a:buNone/>
              <a:defRPr sz="900"/>
            </a:lvl2pPr>
            <a:lvl3pPr marL="914400" indent="0" algn="ctr">
              <a:buFontTx/>
              <a:buNone/>
              <a:defRPr sz="900"/>
            </a:lvl3pPr>
            <a:lvl4pPr marL="1371600" indent="0" algn="ctr">
              <a:buFontTx/>
              <a:buNone/>
              <a:defRPr sz="900"/>
            </a:lvl4pPr>
            <a:lvl5pPr marL="1828800" indent="0" algn="ctr">
              <a:buFontTx/>
              <a:buNone/>
              <a:defRPr sz="900"/>
            </a:lvl5pPr>
          </a:lstStyle>
          <a:p>
            <a:pPr marL="0" marR="0" lvl="0" indent="0" algn="ctr" defTabSz="34287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Tx/>
              <a:buNone/>
              <a:tabLst/>
              <a:defRPr/>
            </a:pPr>
            <a:r>
              <a:rPr lang="en-GB" noProof="0" dirty="0"/>
              <a:t>[Insert legal entity - classification level]</a:t>
            </a:r>
          </a:p>
        </p:txBody>
      </p:sp>
      <p:sp>
        <p:nvSpPr>
          <p:cNvPr id="8" name="SlideNumber"/>
          <p:cNvSpPr>
            <a:spLocks noGrp="1"/>
          </p:cNvSpPr>
          <p:nvPr>
            <p:ph type="sldNum" sz="quarter" idx="11"/>
          </p:nvPr>
        </p:nvSpPr>
        <p:spPr>
          <a:xfrm>
            <a:off x="270000" y="6318000"/>
            <a:ext cx="270000" cy="360000"/>
          </a:xfrm>
        </p:spPr>
        <p:txBody>
          <a:bodyPr/>
          <a:lstStyle/>
          <a:p>
            <a:pPr>
              <a:defRPr/>
            </a:pPr>
            <a:fld id="{1D1043DC-2681-49D5-9D69-158B3FA3398E}" type="slidenum">
              <a:rPr lang="en-GB" noProof="1" dirty="0" smtClean="0"/>
              <a:pPr>
                <a:defRPr/>
              </a:pPr>
              <a:t>‹N›</a:t>
            </a:fld>
            <a:endParaRPr lang="en-GB" noProof="1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1080000" y="972000"/>
            <a:ext cx="3895200" cy="1472400"/>
          </a:xfrm>
        </p:spPr>
        <p:txBody>
          <a:bodyPr anchor="t" anchorCtr="0"/>
          <a:lstStyle>
            <a:lvl1pPr>
              <a:lnSpc>
                <a:spcPts val="3400"/>
              </a:lnSpc>
              <a:defRPr sz="3400"/>
            </a:lvl1pPr>
          </a:lstStyle>
          <a:p>
            <a:r>
              <a:rPr lang="en-GB" noProof="0" dirty="0"/>
              <a:t>Insert title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5200" y="6300000"/>
            <a:ext cx="414000" cy="41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5629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ernal Slide - Picture onl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lueGradient"/>
          <p:cNvSpPr/>
          <p:nvPr userDrawn="1"/>
        </p:nvSpPr>
        <p:spPr>
          <a:xfrm>
            <a:off x="0" y="5248800"/>
            <a:ext cx="9144000" cy="1620000"/>
          </a:xfrm>
          <a:prstGeom prst="rect">
            <a:avLst/>
          </a:prstGeom>
          <a:gradFill flip="none" rotWithShape="1">
            <a:gsLst>
              <a:gs pos="11000">
                <a:schemeClr val="bg1">
                  <a:alpha val="78000"/>
                </a:schemeClr>
              </a:gs>
              <a:gs pos="100000">
                <a:srgbClr val="2EAEDA">
                  <a:alpha val="78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0" noProof="1">
              <a:noFill/>
              <a:latin typeface="UniCredit" panose="02000506040000020004" pitchFamily="2" charset="0"/>
            </a:endParaRPr>
          </a:p>
        </p:txBody>
      </p:sp>
      <p:sp>
        <p:nvSpPr>
          <p:cNvPr id="7" name="Picture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144000" cy="5248800"/>
          </a:xfrm>
          <a:prstGeom prst="rect">
            <a:avLst/>
          </a:prstGeom>
        </p:spPr>
        <p:txBody>
          <a:bodyPr lIns="0" tIns="0" rIns="0" bIns="0" anchor="ctr" anchorCtr="1">
            <a:normAutofit/>
          </a:bodyPr>
          <a:lstStyle>
            <a:lvl1pPr marL="0" indent="0">
              <a:buNone/>
              <a:defRPr sz="100">
                <a:noFill/>
                <a:latin typeface="UniCredit" panose="02000506040000020004" pitchFamily="2" charset="0"/>
              </a:defRPr>
            </a:lvl1pPr>
          </a:lstStyle>
          <a:p>
            <a:r>
              <a:rPr lang="en-GB" noProof="1"/>
              <a:t>Insert picture</a:t>
            </a:r>
          </a:p>
        </p:txBody>
      </p:sp>
      <p:sp>
        <p:nvSpPr>
          <p:cNvPr id="4" name="LegalEntity"/>
          <p:cNvSpPr>
            <a:spLocks noGrp="1"/>
          </p:cNvSpPr>
          <p:nvPr>
            <p:ph type="body" sz="quarter" idx="14" hasCustomPrompt="1"/>
          </p:nvPr>
        </p:nvSpPr>
        <p:spPr>
          <a:xfrm>
            <a:off x="3312000" y="6705380"/>
            <a:ext cx="2519362" cy="144000"/>
          </a:xfrm>
        </p:spPr>
        <p:txBody>
          <a:bodyPr>
            <a:noAutofit/>
          </a:bodyPr>
          <a:lstStyle>
            <a:lvl1pPr marL="0" marR="0" indent="0" algn="ctr" defTabSz="34287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Tx/>
              <a:buNone/>
              <a:tabLst/>
              <a:defRPr sz="1000">
                <a:latin typeface="UniCredit" panose="02000506040000020004" pitchFamily="2" charset="0"/>
              </a:defRPr>
            </a:lvl1pPr>
            <a:lvl2pPr marL="457200" indent="0" algn="ctr">
              <a:buFontTx/>
              <a:buNone/>
              <a:defRPr sz="900"/>
            </a:lvl2pPr>
            <a:lvl3pPr marL="914400" indent="0" algn="ctr">
              <a:buFontTx/>
              <a:buNone/>
              <a:defRPr sz="900"/>
            </a:lvl3pPr>
            <a:lvl4pPr marL="1371600" indent="0" algn="ctr">
              <a:buFontTx/>
              <a:buNone/>
              <a:defRPr sz="900"/>
            </a:lvl4pPr>
            <a:lvl5pPr marL="1828800" indent="0" algn="ctr">
              <a:buFontTx/>
              <a:buNone/>
              <a:defRPr sz="900"/>
            </a:lvl5pPr>
          </a:lstStyle>
          <a:p>
            <a:pPr marL="0" marR="0" lvl="0" indent="0" algn="ctr" defTabSz="34287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Tx/>
              <a:buNone/>
              <a:tabLst/>
              <a:defRPr/>
            </a:pPr>
            <a:r>
              <a:rPr lang="en-GB" noProof="0" dirty="0"/>
              <a:t>[Insert legal entity - classification level]</a:t>
            </a: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540000" y="5580000"/>
            <a:ext cx="7722000" cy="979200"/>
          </a:xfrm>
        </p:spPr>
        <p:txBody>
          <a:bodyPr/>
          <a:lstStyle>
            <a:lvl1pPr>
              <a:lnSpc>
                <a:spcPts val="3400"/>
              </a:lnSpc>
              <a:defRPr sz="3400"/>
            </a:lvl1pPr>
          </a:lstStyle>
          <a:p>
            <a:r>
              <a:rPr lang="en-GB" noProof="0" dirty="0"/>
              <a:t>Insert title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5200" y="6300000"/>
            <a:ext cx="414000" cy="41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2891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nal Slide - 1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LegalEntity"/>
          <p:cNvSpPr>
            <a:spLocks noGrp="1"/>
          </p:cNvSpPr>
          <p:nvPr>
            <p:ph type="body" sz="quarter" idx="12" hasCustomPrompt="1"/>
          </p:nvPr>
        </p:nvSpPr>
        <p:spPr>
          <a:xfrm>
            <a:off x="3312000" y="6705380"/>
            <a:ext cx="2520000" cy="1440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00">
                <a:latin typeface="+mn-lt"/>
              </a:defRPr>
            </a:lvl1pPr>
            <a:lvl2pPr marL="457200" indent="0" algn="ctr">
              <a:buFontTx/>
              <a:buNone/>
              <a:defRPr sz="900"/>
            </a:lvl2pPr>
            <a:lvl3pPr marL="914400" indent="0" algn="ctr">
              <a:buFontTx/>
              <a:buNone/>
              <a:defRPr sz="900"/>
            </a:lvl3pPr>
            <a:lvl4pPr marL="1371600" indent="0" algn="ctr">
              <a:buFontTx/>
              <a:buNone/>
              <a:defRPr sz="900"/>
            </a:lvl4pPr>
            <a:lvl5pPr marL="1828800" indent="0" algn="ctr">
              <a:buFontTx/>
              <a:buNone/>
              <a:defRPr sz="900"/>
            </a:lvl5pPr>
          </a:lstStyle>
          <a:p>
            <a:pPr lvl="0"/>
            <a:r>
              <a:rPr lang="en-GB" noProof="0" dirty="0"/>
              <a:t>[Insert legal entity - classification level]</a:t>
            </a:r>
          </a:p>
        </p:txBody>
      </p:sp>
      <p:sp>
        <p:nvSpPr>
          <p:cNvPr id="8" name="Baseline"/>
          <p:cNvSpPr>
            <a:spLocks noChangeShapeType="1"/>
          </p:cNvSpPr>
          <p:nvPr userDrawn="1"/>
        </p:nvSpPr>
        <p:spPr bwMode="auto">
          <a:xfrm>
            <a:off x="0" y="6127200"/>
            <a:ext cx="9144000" cy="0"/>
          </a:xfrm>
          <a:prstGeom prst="line">
            <a:avLst/>
          </a:prstGeom>
          <a:noFill/>
          <a:ln w="19050">
            <a:solidFill>
              <a:srgbClr val="00AFD0"/>
            </a:solidFill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>
            <a:spAutoFit/>
          </a:bodyPr>
          <a:lstStyle/>
          <a:p>
            <a:endParaRPr lang="en-GB" sz="100" noProof="1">
              <a:latin typeface="UniCredit" panose="02000506040000020004" pitchFamily="2" charset="0"/>
            </a:endParaRPr>
          </a:p>
        </p:txBody>
      </p:sp>
      <p:sp>
        <p:nvSpPr>
          <p:cNvPr id="5" name="Footer"/>
          <p:cNvSpPr>
            <a:spLocks noGrp="1"/>
          </p:cNvSpPr>
          <p:nvPr>
            <p:ph type="body" sz="quarter" idx="16" hasCustomPrompt="1"/>
          </p:nvPr>
        </p:nvSpPr>
        <p:spPr>
          <a:xfrm>
            <a:off x="720000" y="6318250"/>
            <a:ext cx="7704000" cy="360000"/>
          </a:xfrm>
        </p:spPr>
        <p:txBody>
          <a:bodyPr>
            <a:noAutofit/>
          </a:bodyPr>
          <a:lstStyle>
            <a:lvl1pPr marL="0" indent="0">
              <a:buNone/>
              <a:defRPr sz="800">
                <a:latin typeface="+mn-lt"/>
              </a:defRPr>
            </a:lvl1pPr>
            <a:lvl2pPr marL="457188" indent="0">
              <a:buNone/>
              <a:defRPr sz="800">
                <a:latin typeface="UniCredit" panose="02000506040000020004" pitchFamily="2" charset="0"/>
              </a:defRPr>
            </a:lvl2pPr>
            <a:lvl3pPr marL="914377" indent="0">
              <a:buNone/>
              <a:defRPr sz="800">
                <a:latin typeface="UniCredit" panose="02000506040000020004" pitchFamily="2" charset="0"/>
              </a:defRPr>
            </a:lvl3pPr>
            <a:lvl4pPr marL="1371566" indent="0">
              <a:buNone/>
              <a:defRPr sz="800">
                <a:latin typeface="UniCredit" panose="02000506040000020004" pitchFamily="2" charset="0"/>
              </a:defRPr>
            </a:lvl4pPr>
            <a:lvl5pPr marL="1828755" indent="0">
              <a:buNone/>
              <a:defRPr sz="800">
                <a:latin typeface="UniCredit" panose="02000506040000020004" pitchFamily="2" charset="0"/>
              </a:defRPr>
            </a:lvl5pPr>
          </a:lstStyle>
          <a:p>
            <a:pPr lvl="0"/>
            <a:r>
              <a:rPr lang="en-GB" noProof="0" dirty="0"/>
              <a:t>Insert notes</a:t>
            </a:r>
          </a:p>
        </p:txBody>
      </p:sp>
      <p:sp>
        <p:nvSpPr>
          <p:cNvPr id="4" name="SlideNumb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D1043DC-2681-49D5-9D69-158B3FA3398E}" type="slidenum">
              <a:rPr lang="en-GB" noProof="1" dirty="0" smtClean="0"/>
              <a:pPr>
                <a:defRPr/>
              </a:pPr>
              <a:t>‹N›</a:t>
            </a:fld>
            <a:endParaRPr lang="en-GB" noProof="1"/>
          </a:p>
        </p:txBody>
      </p:sp>
      <p:sp>
        <p:nvSpPr>
          <p:cNvPr id="6" name="Text"/>
          <p:cNvSpPr>
            <a:spLocks noGrp="1"/>
          </p:cNvSpPr>
          <p:nvPr>
            <p:ph sz="quarter" idx="15" hasCustomPrompt="1"/>
          </p:nvPr>
        </p:nvSpPr>
        <p:spPr>
          <a:xfrm>
            <a:off x="270000" y="1260000"/>
            <a:ext cx="8683200" cy="4680000"/>
          </a:xfrm>
        </p:spPr>
        <p:txBody>
          <a:bodyPr/>
          <a:lstStyle>
            <a:lvl1pPr marL="176213" marR="0" indent="-17621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1pPr>
            <a:lvl2pPr marL="627063" marR="0" indent="-16986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2pPr>
            <a:lvl3pPr marL="1079500" marR="0" indent="-1651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3pPr>
            <a:lvl4pPr marL="1522413" marR="0" indent="-15081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4pPr>
            <a:lvl5pPr marL="1973263" marR="0" indent="-14446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5pPr>
          </a:lstStyle>
          <a:p>
            <a:pPr lvl="0"/>
            <a:r>
              <a:rPr lang="en-GB" noProof="0" dirty="0"/>
              <a:t>Insert text</a:t>
            </a:r>
          </a:p>
          <a:p>
            <a:pPr lvl="1"/>
            <a:r>
              <a:rPr lang="en-GB" noProof="0" dirty="0"/>
              <a:t>2° level</a:t>
            </a:r>
          </a:p>
          <a:p>
            <a:pPr lvl="2"/>
            <a:r>
              <a:rPr lang="en-GB" noProof="0" dirty="0"/>
              <a:t>3° level</a:t>
            </a:r>
          </a:p>
          <a:p>
            <a:pPr lvl="3"/>
            <a:r>
              <a:rPr lang="en-GB" noProof="0" dirty="0"/>
              <a:t>4° level</a:t>
            </a:r>
          </a:p>
          <a:p>
            <a:pPr lvl="4"/>
            <a:r>
              <a:rPr lang="en-GB" noProof="0" dirty="0"/>
              <a:t>5° level</a:t>
            </a: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lnSpc>
                <a:spcPts val="2200"/>
              </a:lnSpc>
              <a:defRPr/>
            </a:lvl1pPr>
          </a:lstStyle>
          <a:p>
            <a:r>
              <a:rPr lang="en-GB" noProof="0" dirty="0"/>
              <a:t>Insert title</a:t>
            </a:r>
          </a:p>
        </p:txBody>
      </p:sp>
    </p:spTree>
    <p:extLst>
      <p:ext uri="{BB962C8B-B14F-4D97-AF65-F5344CB8AC3E}">
        <p14:creationId xmlns:p14="http://schemas.microsoft.com/office/powerpoint/2010/main" val="35846683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nal Slide - 1 Column Text without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LegalEntity"/>
          <p:cNvSpPr>
            <a:spLocks noGrp="1"/>
          </p:cNvSpPr>
          <p:nvPr>
            <p:ph type="body" sz="quarter" idx="12" hasCustomPrompt="1"/>
          </p:nvPr>
        </p:nvSpPr>
        <p:spPr>
          <a:xfrm>
            <a:off x="3312000" y="6705380"/>
            <a:ext cx="2520000" cy="144000"/>
          </a:xfrm>
        </p:spPr>
        <p:txBody>
          <a:bodyPr>
            <a:noAutofit/>
          </a:bodyPr>
          <a:lstStyle>
            <a:lvl1pPr marL="0" marR="0" indent="0" algn="ctr" defTabSz="34287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Tx/>
              <a:buNone/>
              <a:tabLst/>
              <a:defRPr sz="1000">
                <a:latin typeface="+mn-lt"/>
              </a:defRPr>
            </a:lvl1pPr>
            <a:lvl2pPr marL="457200" indent="0" algn="ctr">
              <a:buFontTx/>
              <a:buNone/>
              <a:defRPr sz="900"/>
            </a:lvl2pPr>
            <a:lvl3pPr marL="914400" indent="0" algn="ctr">
              <a:buFontTx/>
              <a:buNone/>
              <a:defRPr sz="900"/>
            </a:lvl3pPr>
            <a:lvl4pPr marL="1371600" indent="0" algn="ctr">
              <a:buFontTx/>
              <a:buNone/>
              <a:defRPr sz="900"/>
            </a:lvl4pPr>
            <a:lvl5pPr marL="1828800" indent="0" algn="ctr">
              <a:buFontTx/>
              <a:buNone/>
              <a:defRPr sz="900"/>
            </a:lvl5pPr>
          </a:lstStyle>
          <a:p>
            <a:pPr marL="0" marR="0" lvl="0" indent="0" algn="ctr" defTabSz="34287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Tx/>
              <a:buNone/>
              <a:tabLst/>
              <a:defRPr/>
            </a:pPr>
            <a:r>
              <a:rPr lang="en-GB" noProof="0" dirty="0"/>
              <a:t>[Insert legal entity - classification level]</a:t>
            </a:r>
          </a:p>
        </p:txBody>
      </p:sp>
      <p:sp>
        <p:nvSpPr>
          <p:cNvPr id="8" name="Footer"/>
          <p:cNvSpPr>
            <a:spLocks noGrp="1"/>
          </p:cNvSpPr>
          <p:nvPr>
            <p:ph type="body" sz="quarter" idx="16" hasCustomPrompt="1"/>
          </p:nvPr>
        </p:nvSpPr>
        <p:spPr>
          <a:xfrm>
            <a:off x="720000" y="6318250"/>
            <a:ext cx="7704000" cy="360000"/>
          </a:xfrm>
        </p:spPr>
        <p:txBody>
          <a:bodyPr>
            <a:noAutofit/>
          </a:bodyPr>
          <a:lstStyle>
            <a:lvl1pPr marL="0" indent="0">
              <a:buNone/>
              <a:defRPr sz="800">
                <a:latin typeface="+mn-lt"/>
              </a:defRPr>
            </a:lvl1pPr>
            <a:lvl2pPr marL="457188" indent="0">
              <a:buNone/>
              <a:defRPr sz="800">
                <a:latin typeface="UniCredit" panose="02000506040000020004" pitchFamily="2" charset="0"/>
              </a:defRPr>
            </a:lvl2pPr>
            <a:lvl3pPr marL="914377" indent="0">
              <a:buNone/>
              <a:defRPr sz="800">
                <a:latin typeface="UniCredit" panose="02000506040000020004" pitchFamily="2" charset="0"/>
              </a:defRPr>
            </a:lvl3pPr>
            <a:lvl4pPr marL="1371566" indent="0">
              <a:buNone/>
              <a:defRPr sz="800">
                <a:latin typeface="UniCredit" panose="02000506040000020004" pitchFamily="2" charset="0"/>
              </a:defRPr>
            </a:lvl4pPr>
            <a:lvl5pPr marL="1828755" indent="0">
              <a:buNone/>
              <a:defRPr sz="800">
                <a:latin typeface="UniCredit" panose="02000506040000020004" pitchFamily="2" charset="0"/>
              </a:defRPr>
            </a:lvl5pPr>
          </a:lstStyle>
          <a:p>
            <a:pPr lvl="0"/>
            <a:r>
              <a:rPr lang="en-GB" noProof="0" dirty="0"/>
              <a:t>Insert notes</a:t>
            </a:r>
          </a:p>
        </p:txBody>
      </p:sp>
      <p:sp>
        <p:nvSpPr>
          <p:cNvPr id="4" name="SlideNumb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D1043DC-2681-49D5-9D69-158B3FA3398E}" type="slidenum">
              <a:rPr lang="en-GB" noProof="1" dirty="0" smtClean="0"/>
              <a:pPr>
                <a:defRPr/>
              </a:pPr>
              <a:t>‹N›</a:t>
            </a:fld>
            <a:endParaRPr lang="en-GB" noProof="1"/>
          </a:p>
        </p:txBody>
      </p:sp>
      <p:sp>
        <p:nvSpPr>
          <p:cNvPr id="6" name="Text"/>
          <p:cNvSpPr>
            <a:spLocks noGrp="1"/>
          </p:cNvSpPr>
          <p:nvPr>
            <p:ph sz="quarter" idx="15" hasCustomPrompt="1"/>
          </p:nvPr>
        </p:nvSpPr>
        <p:spPr>
          <a:xfrm>
            <a:off x="270000" y="1260000"/>
            <a:ext cx="8683200" cy="4680000"/>
          </a:xfrm>
        </p:spPr>
        <p:txBody>
          <a:bodyPr/>
          <a:lstStyle>
            <a:lvl1pPr marL="176213" marR="0" indent="-17621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1pPr>
            <a:lvl2pPr marL="627063" marR="0" indent="-16986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2pPr>
            <a:lvl3pPr marL="1079500" marR="0" indent="-1651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3pPr>
            <a:lvl4pPr marL="1522413" marR="0" indent="-15081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4pPr>
            <a:lvl5pPr marL="1973263" marR="0" indent="-14446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5pPr>
          </a:lstStyle>
          <a:p>
            <a:pPr lvl="0"/>
            <a:r>
              <a:rPr lang="en-GB" noProof="0" dirty="0"/>
              <a:t>Insert text</a:t>
            </a:r>
          </a:p>
          <a:p>
            <a:pPr lvl="1"/>
            <a:r>
              <a:rPr lang="en-GB" noProof="0" dirty="0"/>
              <a:t>2° level</a:t>
            </a:r>
          </a:p>
          <a:p>
            <a:pPr lvl="2"/>
            <a:r>
              <a:rPr lang="en-GB" noProof="0" dirty="0"/>
              <a:t>3° level</a:t>
            </a:r>
          </a:p>
          <a:p>
            <a:pPr lvl="3"/>
            <a:r>
              <a:rPr lang="en-GB" noProof="0" dirty="0"/>
              <a:t>4° level</a:t>
            </a:r>
          </a:p>
          <a:p>
            <a:pPr lvl="4"/>
            <a:r>
              <a:rPr lang="en-GB" noProof="0" dirty="0"/>
              <a:t>5° level</a:t>
            </a: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lnSpc>
                <a:spcPts val="2200"/>
              </a:lnSpc>
              <a:defRPr/>
            </a:lvl1pPr>
          </a:lstStyle>
          <a:p>
            <a:r>
              <a:rPr lang="en-GB" noProof="0" dirty="0"/>
              <a:t>Insert title</a:t>
            </a:r>
          </a:p>
        </p:txBody>
      </p:sp>
    </p:spTree>
    <p:extLst>
      <p:ext uri="{BB962C8B-B14F-4D97-AF65-F5344CB8AC3E}">
        <p14:creationId xmlns:p14="http://schemas.microsoft.com/office/powerpoint/2010/main" val="13415220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nal Slide - 2 Columns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LegalEntity"/>
          <p:cNvSpPr>
            <a:spLocks noGrp="1"/>
          </p:cNvSpPr>
          <p:nvPr>
            <p:ph type="body" sz="quarter" idx="12" hasCustomPrompt="1"/>
          </p:nvPr>
        </p:nvSpPr>
        <p:spPr>
          <a:xfrm>
            <a:off x="3312000" y="6705380"/>
            <a:ext cx="2520000" cy="144000"/>
          </a:xfrm>
        </p:spPr>
        <p:txBody>
          <a:bodyPr>
            <a:noAutofit/>
          </a:bodyPr>
          <a:lstStyle>
            <a:lvl1pPr marL="0" marR="0" indent="0" algn="ctr" defTabSz="34287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Tx/>
              <a:buNone/>
              <a:tabLst/>
              <a:defRPr sz="1000">
                <a:latin typeface="+mn-lt"/>
              </a:defRPr>
            </a:lvl1pPr>
            <a:lvl2pPr marL="457200" indent="0" algn="ctr">
              <a:buFontTx/>
              <a:buNone/>
              <a:defRPr sz="900"/>
            </a:lvl2pPr>
            <a:lvl3pPr marL="914400" indent="0" algn="ctr">
              <a:buFontTx/>
              <a:buNone/>
              <a:defRPr sz="900"/>
            </a:lvl3pPr>
            <a:lvl4pPr marL="1371600" indent="0" algn="ctr">
              <a:buFontTx/>
              <a:buNone/>
              <a:defRPr sz="900"/>
            </a:lvl4pPr>
            <a:lvl5pPr marL="1828800" indent="0" algn="ctr">
              <a:buFontTx/>
              <a:buNone/>
              <a:defRPr sz="900"/>
            </a:lvl5pPr>
          </a:lstStyle>
          <a:p>
            <a:pPr marL="0" marR="0" lvl="0" indent="0" algn="ctr" defTabSz="34287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Tx/>
              <a:buNone/>
              <a:tabLst/>
              <a:defRPr/>
            </a:pPr>
            <a:r>
              <a:rPr lang="en-GB" noProof="0" dirty="0"/>
              <a:t>[Insert legal entity - classification level]</a:t>
            </a:r>
          </a:p>
        </p:txBody>
      </p:sp>
      <p:sp>
        <p:nvSpPr>
          <p:cNvPr id="10" name="Baseline"/>
          <p:cNvSpPr>
            <a:spLocks noChangeShapeType="1"/>
          </p:cNvSpPr>
          <p:nvPr userDrawn="1"/>
        </p:nvSpPr>
        <p:spPr bwMode="auto">
          <a:xfrm>
            <a:off x="0" y="6127200"/>
            <a:ext cx="9144000" cy="0"/>
          </a:xfrm>
          <a:prstGeom prst="line">
            <a:avLst/>
          </a:prstGeom>
          <a:noFill/>
          <a:ln w="19050">
            <a:solidFill>
              <a:srgbClr val="00AFD0"/>
            </a:solidFill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>
            <a:spAutoFit/>
          </a:bodyPr>
          <a:lstStyle/>
          <a:p>
            <a:endParaRPr lang="en-GB" sz="100" noProof="1">
              <a:latin typeface="UniCredit" panose="02000506040000020004" pitchFamily="2" charset="0"/>
            </a:endParaRPr>
          </a:p>
        </p:txBody>
      </p:sp>
      <p:sp>
        <p:nvSpPr>
          <p:cNvPr id="11" name="Footer"/>
          <p:cNvSpPr>
            <a:spLocks noGrp="1"/>
          </p:cNvSpPr>
          <p:nvPr>
            <p:ph type="body" sz="quarter" idx="16" hasCustomPrompt="1"/>
          </p:nvPr>
        </p:nvSpPr>
        <p:spPr>
          <a:xfrm>
            <a:off x="720000" y="6318250"/>
            <a:ext cx="7704000" cy="360000"/>
          </a:xfrm>
        </p:spPr>
        <p:txBody>
          <a:bodyPr>
            <a:noAutofit/>
          </a:bodyPr>
          <a:lstStyle>
            <a:lvl1pPr marL="0" indent="0">
              <a:buNone/>
              <a:defRPr sz="800">
                <a:latin typeface="+mn-lt"/>
              </a:defRPr>
            </a:lvl1pPr>
            <a:lvl2pPr marL="457188" indent="0">
              <a:buNone/>
              <a:defRPr sz="800">
                <a:latin typeface="UniCredit" panose="02000506040000020004" pitchFamily="2" charset="0"/>
              </a:defRPr>
            </a:lvl2pPr>
            <a:lvl3pPr marL="914377" indent="0">
              <a:buNone/>
              <a:defRPr sz="800">
                <a:latin typeface="UniCredit" panose="02000506040000020004" pitchFamily="2" charset="0"/>
              </a:defRPr>
            </a:lvl3pPr>
            <a:lvl4pPr marL="1371566" indent="0">
              <a:buNone/>
              <a:defRPr sz="800">
                <a:latin typeface="UniCredit" panose="02000506040000020004" pitchFamily="2" charset="0"/>
              </a:defRPr>
            </a:lvl4pPr>
            <a:lvl5pPr marL="1828755" indent="0">
              <a:buNone/>
              <a:defRPr sz="800">
                <a:latin typeface="UniCredit" panose="02000506040000020004" pitchFamily="2" charset="0"/>
              </a:defRPr>
            </a:lvl5pPr>
          </a:lstStyle>
          <a:p>
            <a:pPr lvl="0"/>
            <a:r>
              <a:rPr lang="en-GB" noProof="0" dirty="0"/>
              <a:t>Insert notes</a:t>
            </a:r>
          </a:p>
        </p:txBody>
      </p:sp>
      <p:sp>
        <p:nvSpPr>
          <p:cNvPr id="4" name="SlideNumb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D1043DC-2681-49D5-9D69-158B3FA3398E}" type="slidenum">
              <a:rPr lang="en-GB" noProof="1" dirty="0" smtClean="0"/>
              <a:pPr>
                <a:defRPr/>
              </a:pPr>
              <a:t>‹N›</a:t>
            </a:fld>
            <a:endParaRPr lang="en-GB" noProof="1"/>
          </a:p>
        </p:txBody>
      </p:sp>
      <p:sp>
        <p:nvSpPr>
          <p:cNvPr id="12" name="ContentColumn2"/>
          <p:cNvSpPr>
            <a:spLocks noGrp="1"/>
          </p:cNvSpPr>
          <p:nvPr>
            <p:ph sz="quarter" idx="18" hasCustomPrompt="1"/>
          </p:nvPr>
        </p:nvSpPr>
        <p:spPr>
          <a:xfrm>
            <a:off x="4820400" y="1260000"/>
            <a:ext cx="4140000" cy="4680000"/>
          </a:xfrm>
        </p:spPr>
        <p:txBody>
          <a:bodyPr/>
          <a:lstStyle>
            <a:lvl1pPr marL="176213" marR="0" indent="-17621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1pPr>
            <a:lvl2pPr marL="627063" marR="0" indent="-16986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2pPr>
            <a:lvl3pPr marL="1079500" marR="0" indent="-1651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3pPr>
            <a:lvl4pPr marL="1522413" marR="0" indent="-15081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4pPr>
            <a:lvl5pPr marL="1973263" marR="0" indent="-14446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5pPr>
          </a:lstStyle>
          <a:p>
            <a:pPr lvl="0"/>
            <a:r>
              <a:rPr lang="en-GB" noProof="0" dirty="0"/>
              <a:t>Insert text</a:t>
            </a:r>
          </a:p>
          <a:p>
            <a:pPr lvl="1"/>
            <a:r>
              <a:rPr lang="en-GB" noProof="0" dirty="0"/>
              <a:t>2° level</a:t>
            </a:r>
          </a:p>
          <a:p>
            <a:pPr lvl="2"/>
            <a:r>
              <a:rPr lang="en-GB" noProof="0" dirty="0"/>
              <a:t>3° level</a:t>
            </a:r>
          </a:p>
          <a:p>
            <a:pPr lvl="3"/>
            <a:r>
              <a:rPr lang="en-GB" noProof="0" dirty="0"/>
              <a:t>4° level</a:t>
            </a:r>
          </a:p>
          <a:p>
            <a:pPr lvl="4"/>
            <a:r>
              <a:rPr lang="en-GB" noProof="0" dirty="0"/>
              <a:t>5° level</a:t>
            </a:r>
          </a:p>
        </p:txBody>
      </p:sp>
      <p:sp>
        <p:nvSpPr>
          <p:cNvPr id="5" name="ContentColumn1"/>
          <p:cNvSpPr>
            <a:spLocks noGrp="1"/>
          </p:cNvSpPr>
          <p:nvPr>
            <p:ph sz="quarter" idx="17" hasCustomPrompt="1"/>
          </p:nvPr>
        </p:nvSpPr>
        <p:spPr>
          <a:xfrm>
            <a:off x="270000" y="1260000"/>
            <a:ext cx="4140000" cy="4680000"/>
          </a:xfrm>
        </p:spPr>
        <p:txBody>
          <a:bodyPr/>
          <a:lstStyle>
            <a:lvl1pPr marL="176213" marR="0" indent="-17621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1pPr>
            <a:lvl2pPr marL="627063" marR="0" indent="-16986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2pPr>
            <a:lvl3pPr marL="1079500" marR="0" indent="-1651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3pPr>
            <a:lvl4pPr marL="1522413" marR="0" indent="-15081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4pPr>
            <a:lvl5pPr marL="1973263" marR="0" indent="-14446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5pPr>
          </a:lstStyle>
          <a:p>
            <a:pPr lvl="0"/>
            <a:r>
              <a:rPr lang="en-GB" noProof="0" dirty="0"/>
              <a:t>Insert text</a:t>
            </a:r>
          </a:p>
          <a:p>
            <a:pPr lvl="1"/>
            <a:r>
              <a:rPr lang="en-GB" noProof="0" dirty="0"/>
              <a:t>2° level</a:t>
            </a:r>
          </a:p>
          <a:p>
            <a:pPr lvl="2"/>
            <a:r>
              <a:rPr lang="en-GB" noProof="0" dirty="0"/>
              <a:t>3° level</a:t>
            </a:r>
          </a:p>
          <a:p>
            <a:pPr lvl="3"/>
            <a:r>
              <a:rPr lang="en-GB" noProof="0" dirty="0"/>
              <a:t>4° level</a:t>
            </a:r>
          </a:p>
          <a:p>
            <a:pPr lvl="4"/>
            <a:r>
              <a:rPr lang="en-GB" noProof="0" dirty="0"/>
              <a:t>5° level</a:t>
            </a: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lnSpc>
                <a:spcPts val="2200"/>
              </a:lnSpc>
              <a:defRPr/>
            </a:lvl1pPr>
          </a:lstStyle>
          <a:p>
            <a:r>
              <a:rPr lang="en-GB" noProof="0" dirty="0"/>
              <a:t>Insert title</a:t>
            </a:r>
          </a:p>
        </p:txBody>
      </p:sp>
    </p:spTree>
    <p:extLst>
      <p:ext uri="{BB962C8B-B14F-4D97-AF65-F5344CB8AC3E}">
        <p14:creationId xmlns:p14="http://schemas.microsoft.com/office/powerpoint/2010/main" val="26612294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nal Slide - 2 Columns Text without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LegalEntity"/>
          <p:cNvSpPr>
            <a:spLocks noGrp="1"/>
          </p:cNvSpPr>
          <p:nvPr>
            <p:ph type="body" sz="quarter" idx="12" hasCustomPrompt="1"/>
          </p:nvPr>
        </p:nvSpPr>
        <p:spPr>
          <a:xfrm>
            <a:off x="3312000" y="6705380"/>
            <a:ext cx="2520000" cy="144000"/>
          </a:xfrm>
        </p:spPr>
        <p:txBody>
          <a:bodyPr>
            <a:noAutofit/>
          </a:bodyPr>
          <a:lstStyle>
            <a:lvl1pPr marL="0" marR="0" indent="0" algn="ctr" defTabSz="34287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Tx/>
              <a:buNone/>
              <a:tabLst/>
              <a:defRPr sz="1000">
                <a:latin typeface="+mn-lt"/>
              </a:defRPr>
            </a:lvl1pPr>
            <a:lvl2pPr marL="457200" indent="0" algn="ctr">
              <a:buFontTx/>
              <a:buNone/>
              <a:defRPr sz="900"/>
            </a:lvl2pPr>
            <a:lvl3pPr marL="914400" indent="0" algn="ctr">
              <a:buFontTx/>
              <a:buNone/>
              <a:defRPr sz="900"/>
            </a:lvl3pPr>
            <a:lvl4pPr marL="1371600" indent="0" algn="ctr">
              <a:buFontTx/>
              <a:buNone/>
              <a:defRPr sz="900"/>
            </a:lvl4pPr>
            <a:lvl5pPr marL="1828800" indent="0" algn="ctr">
              <a:buFontTx/>
              <a:buNone/>
              <a:defRPr sz="900"/>
            </a:lvl5pPr>
          </a:lstStyle>
          <a:p>
            <a:pPr marL="0" marR="0" lvl="0" indent="0" algn="ctr" defTabSz="34287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Tx/>
              <a:buNone/>
              <a:tabLst/>
              <a:defRPr/>
            </a:pPr>
            <a:r>
              <a:rPr lang="en-GB" noProof="0" dirty="0"/>
              <a:t>[Insert legal entity - classification level]</a:t>
            </a:r>
          </a:p>
        </p:txBody>
      </p:sp>
      <p:sp>
        <p:nvSpPr>
          <p:cNvPr id="8" name="Footer"/>
          <p:cNvSpPr>
            <a:spLocks noGrp="1"/>
          </p:cNvSpPr>
          <p:nvPr>
            <p:ph type="body" sz="quarter" idx="17" hasCustomPrompt="1"/>
          </p:nvPr>
        </p:nvSpPr>
        <p:spPr>
          <a:xfrm>
            <a:off x="720000" y="6318250"/>
            <a:ext cx="7704000" cy="360000"/>
          </a:xfrm>
        </p:spPr>
        <p:txBody>
          <a:bodyPr>
            <a:noAutofit/>
          </a:bodyPr>
          <a:lstStyle>
            <a:lvl1pPr marL="0" indent="0">
              <a:buNone/>
              <a:defRPr sz="800">
                <a:latin typeface="+mn-lt"/>
              </a:defRPr>
            </a:lvl1pPr>
            <a:lvl2pPr marL="457188" indent="0">
              <a:buNone/>
              <a:defRPr sz="800">
                <a:latin typeface="UniCredit" panose="02000506040000020004" pitchFamily="2" charset="0"/>
              </a:defRPr>
            </a:lvl2pPr>
            <a:lvl3pPr marL="914377" indent="0">
              <a:buNone/>
              <a:defRPr sz="800">
                <a:latin typeface="UniCredit" panose="02000506040000020004" pitchFamily="2" charset="0"/>
              </a:defRPr>
            </a:lvl3pPr>
            <a:lvl4pPr marL="1371566" indent="0">
              <a:buNone/>
              <a:defRPr sz="800">
                <a:latin typeface="UniCredit" panose="02000506040000020004" pitchFamily="2" charset="0"/>
              </a:defRPr>
            </a:lvl4pPr>
            <a:lvl5pPr marL="1828755" indent="0">
              <a:buNone/>
              <a:defRPr sz="800">
                <a:latin typeface="UniCredit" panose="02000506040000020004" pitchFamily="2" charset="0"/>
              </a:defRPr>
            </a:lvl5pPr>
          </a:lstStyle>
          <a:p>
            <a:pPr lvl="0"/>
            <a:r>
              <a:rPr lang="en-GB" noProof="0" dirty="0"/>
              <a:t>Insert notes</a:t>
            </a:r>
          </a:p>
        </p:txBody>
      </p:sp>
      <p:sp>
        <p:nvSpPr>
          <p:cNvPr id="4" name="SlideNumb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D1043DC-2681-49D5-9D69-158B3FA3398E}" type="slidenum">
              <a:rPr lang="en-GB" noProof="1" dirty="0" smtClean="0"/>
              <a:pPr>
                <a:defRPr/>
              </a:pPr>
              <a:t>‹N›</a:t>
            </a:fld>
            <a:endParaRPr lang="en-GB" noProof="1"/>
          </a:p>
        </p:txBody>
      </p:sp>
      <p:sp>
        <p:nvSpPr>
          <p:cNvPr id="11" name="ContentColumn2"/>
          <p:cNvSpPr>
            <a:spLocks noGrp="1"/>
          </p:cNvSpPr>
          <p:nvPr>
            <p:ph sz="quarter" idx="16" hasCustomPrompt="1"/>
          </p:nvPr>
        </p:nvSpPr>
        <p:spPr>
          <a:xfrm>
            <a:off x="4820400" y="1260000"/>
            <a:ext cx="4140000" cy="4680000"/>
          </a:xfrm>
        </p:spPr>
        <p:txBody>
          <a:bodyPr/>
          <a:lstStyle>
            <a:lvl1pPr marL="176213" marR="0" indent="-17621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1pPr>
            <a:lvl2pPr marL="627063" marR="0" indent="-16986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2pPr>
            <a:lvl3pPr marL="1079500" marR="0" indent="-1651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3pPr>
            <a:lvl4pPr marL="1522413" marR="0" indent="-15081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4pPr>
            <a:lvl5pPr marL="1973263" marR="0" indent="-14446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5pPr>
          </a:lstStyle>
          <a:p>
            <a:pPr lvl="0"/>
            <a:r>
              <a:rPr lang="en-GB" noProof="0" dirty="0"/>
              <a:t>Insert text</a:t>
            </a:r>
          </a:p>
          <a:p>
            <a:pPr lvl="1"/>
            <a:r>
              <a:rPr lang="en-GB" noProof="0" dirty="0"/>
              <a:t>2° level</a:t>
            </a:r>
          </a:p>
          <a:p>
            <a:pPr lvl="2"/>
            <a:r>
              <a:rPr lang="en-GB" noProof="0" dirty="0"/>
              <a:t>3° level</a:t>
            </a:r>
          </a:p>
          <a:p>
            <a:pPr lvl="3"/>
            <a:r>
              <a:rPr lang="en-GB" noProof="0" dirty="0"/>
              <a:t>4° level</a:t>
            </a:r>
          </a:p>
          <a:p>
            <a:pPr lvl="4"/>
            <a:r>
              <a:rPr lang="en-GB" noProof="0" dirty="0"/>
              <a:t>5° level</a:t>
            </a:r>
          </a:p>
        </p:txBody>
      </p:sp>
      <p:sp>
        <p:nvSpPr>
          <p:cNvPr id="6" name="ContentColumn1"/>
          <p:cNvSpPr>
            <a:spLocks noGrp="1"/>
          </p:cNvSpPr>
          <p:nvPr>
            <p:ph sz="quarter" idx="15" hasCustomPrompt="1"/>
          </p:nvPr>
        </p:nvSpPr>
        <p:spPr>
          <a:xfrm>
            <a:off x="269875" y="1260000"/>
            <a:ext cx="4140000" cy="4680000"/>
          </a:xfrm>
        </p:spPr>
        <p:txBody>
          <a:bodyPr/>
          <a:lstStyle>
            <a:lvl1pPr marL="176213" marR="0" indent="-17621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1pPr>
            <a:lvl2pPr marL="627063" marR="0" indent="-16986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2pPr>
            <a:lvl3pPr marL="1079500" marR="0" indent="-1651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3pPr>
            <a:lvl4pPr marL="1522413" marR="0" indent="-15081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4pPr>
            <a:lvl5pPr marL="1973263" marR="0" indent="-14446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5pPr>
          </a:lstStyle>
          <a:p>
            <a:pPr lvl="0"/>
            <a:r>
              <a:rPr lang="en-GB" noProof="0" dirty="0"/>
              <a:t>Insert text</a:t>
            </a:r>
          </a:p>
          <a:p>
            <a:pPr lvl="1"/>
            <a:r>
              <a:rPr lang="en-GB" noProof="0" dirty="0"/>
              <a:t>2° level</a:t>
            </a:r>
          </a:p>
          <a:p>
            <a:pPr lvl="2"/>
            <a:r>
              <a:rPr lang="en-GB" noProof="0" dirty="0"/>
              <a:t>3° level</a:t>
            </a:r>
          </a:p>
          <a:p>
            <a:pPr lvl="3"/>
            <a:r>
              <a:rPr lang="en-GB" noProof="0" dirty="0"/>
              <a:t>4° level</a:t>
            </a:r>
          </a:p>
          <a:p>
            <a:pPr lvl="4"/>
            <a:r>
              <a:rPr lang="en-GB" noProof="0" dirty="0"/>
              <a:t>5° level</a:t>
            </a: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lnSpc>
                <a:spcPts val="2200"/>
              </a:lnSpc>
              <a:defRPr/>
            </a:lvl1pPr>
          </a:lstStyle>
          <a:p>
            <a:r>
              <a:rPr lang="en-GB" noProof="0" dirty="0"/>
              <a:t>Insert title</a:t>
            </a:r>
          </a:p>
        </p:txBody>
      </p:sp>
    </p:spTree>
    <p:extLst>
      <p:ext uri="{BB962C8B-B14F-4D97-AF65-F5344CB8AC3E}">
        <p14:creationId xmlns:p14="http://schemas.microsoft.com/office/powerpoint/2010/main" val="27777499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LegalEntity"/>
          <p:cNvSpPr>
            <a:spLocks noGrp="1"/>
          </p:cNvSpPr>
          <p:nvPr>
            <p:ph type="body" sz="quarter" idx="12" hasCustomPrompt="1"/>
          </p:nvPr>
        </p:nvSpPr>
        <p:spPr>
          <a:xfrm>
            <a:off x="3312000" y="6705380"/>
            <a:ext cx="2520000" cy="144000"/>
          </a:xfrm>
        </p:spPr>
        <p:txBody>
          <a:bodyPr>
            <a:noAutofit/>
          </a:bodyPr>
          <a:lstStyle>
            <a:lvl1pPr marL="0" marR="0" indent="0" algn="ctr" defTabSz="34287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Tx/>
              <a:buNone/>
              <a:tabLst/>
              <a:defRPr sz="1000">
                <a:latin typeface="+mn-lt"/>
              </a:defRPr>
            </a:lvl1pPr>
            <a:lvl2pPr marL="457200" indent="0" algn="ctr">
              <a:buFontTx/>
              <a:buNone/>
              <a:defRPr sz="900"/>
            </a:lvl2pPr>
            <a:lvl3pPr marL="914400" indent="0" algn="ctr">
              <a:buFontTx/>
              <a:buNone/>
              <a:defRPr sz="900"/>
            </a:lvl3pPr>
            <a:lvl4pPr marL="1371600" indent="0" algn="ctr">
              <a:buFontTx/>
              <a:buNone/>
              <a:defRPr sz="900"/>
            </a:lvl4pPr>
            <a:lvl5pPr marL="1828800" indent="0" algn="ctr">
              <a:buFontTx/>
              <a:buNone/>
              <a:defRPr sz="900"/>
            </a:lvl5pPr>
          </a:lstStyle>
          <a:p>
            <a:pPr marL="0" marR="0" lvl="0" indent="0" algn="ctr" defTabSz="34287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Tx/>
              <a:buNone/>
              <a:tabLst/>
              <a:defRPr/>
            </a:pPr>
            <a:r>
              <a:rPr lang="en-GB" noProof="0" dirty="0"/>
              <a:t>[Insert legal entity - classification level]</a:t>
            </a:r>
          </a:p>
        </p:txBody>
      </p:sp>
      <p:sp>
        <p:nvSpPr>
          <p:cNvPr id="8" name="Footer"/>
          <p:cNvSpPr>
            <a:spLocks noGrp="1"/>
          </p:cNvSpPr>
          <p:nvPr>
            <p:ph type="body" sz="quarter" idx="16" hasCustomPrompt="1"/>
          </p:nvPr>
        </p:nvSpPr>
        <p:spPr>
          <a:xfrm>
            <a:off x="720000" y="6318250"/>
            <a:ext cx="7704000" cy="360000"/>
          </a:xfrm>
        </p:spPr>
        <p:txBody>
          <a:bodyPr>
            <a:noAutofit/>
          </a:bodyPr>
          <a:lstStyle>
            <a:lvl1pPr marL="0" indent="0">
              <a:buNone/>
              <a:defRPr sz="800">
                <a:latin typeface="+mn-lt"/>
              </a:defRPr>
            </a:lvl1pPr>
            <a:lvl2pPr marL="457188" indent="0">
              <a:buNone/>
              <a:defRPr sz="800">
                <a:latin typeface="UniCredit" panose="02000506040000020004" pitchFamily="2" charset="0"/>
              </a:defRPr>
            </a:lvl2pPr>
            <a:lvl3pPr marL="914377" indent="0">
              <a:buNone/>
              <a:defRPr sz="800">
                <a:latin typeface="UniCredit" panose="02000506040000020004" pitchFamily="2" charset="0"/>
              </a:defRPr>
            </a:lvl3pPr>
            <a:lvl4pPr marL="1371566" indent="0">
              <a:buNone/>
              <a:defRPr sz="800">
                <a:latin typeface="UniCredit" panose="02000506040000020004" pitchFamily="2" charset="0"/>
              </a:defRPr>
            </a:lvl4pPr>
            <a:lvl5pPr marL="1828755" indent="0">
              <a:buNone/>
              <a:defRPr sz="800">
                <a:latin typeface="UniCredit" panose="02000506040000020004" pitchFamily="2" charset="0"/>
              </a:defRPr>
            </a:lvl5pPr>
          </a:lstStyle>
          <a:p>
            <a:pPr lvl="0"/>
            <a:r>
              <a:rPr lang="en-GB" noProof="0" dirty="0"/>
              <a:t>Insert notes</a:t>
            </a:r>
          </a:p>
        </p:txBody>
      </p:sp>
      <p:sp>
        <p:nvSpPr>
          <p:cNvPr id="4" name="SlideNumb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D1043DC-2681-49D5-9D69-158B3FA3398E}" type="slidenum">
              <a:rPr lang="en-GB" noProof="1" dirty="0" smtClean="0"/>
              <a:pPr>
                <a:defRPr/>
              </a:pPr>
              <a:t>‹N›</a:t>
            </a:fld>
            <a:endParaRPr lang="en-GB" noProof="1"/>
          </a:p>
        </p:txBody>
      </p:sp>
      <p:sp>
        <p:nvSpPr>
          <p:cNvPr id="5" name="Text"/>
          <p:cNvSpPr>
            <a:spLocks noGrp="1"/>
          </p:cNvSpPr>
          <p:nvPr>
            <p:ph type="body" sz="quarter" idx="15" hasCustomPrompt="1"/>
          </p:nvPr>
        </p:nvSpPr>
        <p:spPr>
          <a:xfrm>
            <a:off x="270000" y="1260000"/>
            <a:ext cx="8690400" cy="4680000"/>
          </a:xfrm>
        </p:spPr>
        <p:txBody>
          <a:bodyPr anchor="ctr">
            <a:noAutofit/>
          </a:bodyPr>
          <a:lstStyle>
            <a:lvl1pPr marL="266400" indent="-266400">
              <a:buClr>
                <a:srgbClr val="E1061C"/>
              </a:buClr>
              <a:defRPr sz="1800"/>
            </a:lvl1pPr>
            <a:lvl2pPr>
              <a:buClr>
                <a:srgbClr val="E1061C"/>
              </a:buClr>
              <a:defRPr sz="1800"/>
            </a:lvl2pPr>
            <a:lvl3pPr>
              <a:buClr>
                <a:srgbClr val="E1061C"/>
              </a:buClr>
              <a:defRPr sz="1800"/>
            </a:lvl3pPr>
            <a:lvl4pPr>
              <a:spcBef>
                <a:spcPts val="432"/>
              </a:spcBef>
              <a:buClr>
                <a:srgbClr val="E1061C"/>
              </a:buClr>
              <a:defRPr sz="1800"/>
            </a:lvl4pPr>
            <a:lvl5pPr>
              <a:spcBef>
                <a:spcPts val="432"/>
              </a:spcBef>
              <a:buClr>
                <a:srgbClr val="E1061C"/>
              </a:buClr>
              <a:defRPr sz="1800"/>
            </a:lvl5pPr>
          </a:lstStyle>
          <a:p>
            <a:pPr lvl="0"/>
            <a:r>
              <a:rPr lang="en-GB" noProof="0" dirty="0"/>
              <a:t>Insert text</a:t>
            </a:r>
          </a:p>
          <a:p>
            <a:pPr lvl="1"/>
            <a:r>
              <a:rPr lang="en-GB" noProof="0" dirty="0"/>
              <a:t>2° level</a:t>
            </a:r>
          </a:p>
          <a:p>
            <a:pPr lvl="2"/>
            <a:r>
              <a:rPr lang="en-GB" noProof="0" dirty="0"/>
              <a:t>3° level</a:t>
            </a:r>
          </a:p>
          <a:p>
            <a:pPr lvl="3"/>
            <a:r>
              <a:rPr lang="en-GB" noProof="0" dirty="0"/>
              <a:t>4° level</a:t>
            </a:r>
          </a:p>
          <a:p>
            <a:pPr lvl="4"/>
            <a:r>
              <a:rPr lang="en-GB" noProof="0" dirty="0"/>
              <a:t>5° level</a:t>
            </a: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lnSpc>
                <a:spcPts val="2200"/>
              </a:lnSpc>
              <a:defRPr/>
            </a:lvl1pPr>
          </a:lstStyle>
          <a:p>
            <a:r>
              <a:rPr lang="en-GB" noProof="0" dirty="0"/>
              <a:t>Insert agenda</a:t>
            </a:r>
          </a:p>
        </p:txBody>
      </p:sp>
    </p:spTree>
    <p:extLst>
      <p:ext uri="{BB962C8B-B14F-4D97-AF65-F5344CB8AC3E}">
        <p14:creationId xmlns:p14="http://schemas.microsoft.com/office/powerpoint/2010/main" val="19721678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page - Text - One B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lueGradient"/>
          <p:cNvSpPr/>
          <p:nvPr userDrawn="1"/>
        </p:nvSpPr>
        <p:spPr bwMode="gray">
          <a:xfrm>
            <a:off x="0" y="4280400"/>
            <a:ext cx="9144000" cy="2592000"/>
          </a:xfrm>
          <a:prstGeom prst="rect">
            <a:avLst/>
          </a:prstGeom>
          <a:gradFill flip="none" rotWithShape="1">
            <a:gsLst>
              <a:gs pos="11000">
                <a:schemeClr val="bg1">
                  <a:alpha val="78000"/>
                </a:schemeClr>
              </a:gs>
              <a:gs pos="100000">
                <a:srgbClr val="2EAEDA">
                  <a:alpha val="78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0" noProof="1">
              <a:noFill/>
              <a:latin typeface="UniCredit" panose="02000506040000020004" pitchFamily="2" charset="0"/>
              <a:cs typeface="Arial" panose="020B0604020202020204" pitchFamily="34" charset="0"/>
            </a:endParaRPr>
          </a:p>
        </p:txBody>
      </p:sp>
      <p:sp>
        <p:nvSpPr>
          <p:cNvPr id="4" name="LegalEntity"/>
          <p:cNvSpPr>
            <a:spLocks noGrp="1"/>
          </p:cNvSpPr>
          <p:nvPr>
            <p:ph type="body" sz="quarter" idx="13" hasCustomPrompt="1"/>
          </p:nvPr>
        </p:nvSpPr>
        <p:spPr>
          <a:xfrm>
            <a:off x="5842800" y="4546800"/>
            <a:ext cx="2880000" cy="2088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r">
              <a:buFontTx/>
              <a:buNone/>
              <a:defRPr sz="1200"/>
            </a:lvl1pPr>
            <a:lvl2pPr marL="475200" indent="0" algn="r">
              <a:buFontTx/>
              <a:buNone/>
              <a:defRPr sz="1200"/>
            </a:lvl2pPr>
            <a:lvl3pPr algn="r">
              <a:buFontTx/>
              <a:buNone/>
              <a:defRPr sz="1200"/>
            </a:lvl3pPr>
            <a:lvl4pPr marL="1425600" indent="0" algn="r">
              <a:buFontTx/>
              <a:buNone/>
              <a:defRPr sz="1200"/>
            </a:lvl4pPr>
            <a:lvl5pPr marL="2001600" indent="0" algn="r">
              <a:buFontTx/>
              <a:buNone/>
              <a:defRPr sz="1200"/>
            </a:lvl5pPr>
          </a:lstStyle>
          <a:p>
            <a:pPr lvl="0"/>
            <a:r>
              <a:rPr lang="en-GB" noProof="0" dirty="0"/>
              <a:t>[Insert legal entity - classification level]</a:t>
            </a:r>
          </a:p>
        </p:txBody>
      </p:sp>
      <p:sp>
        <p:nvSpPr>
          <p:cNvPr id="7" name="CityDate"/>
          <p:cNvSpPr>
            <a:spLocks noGrp="1"/>
          </p:cNvSpPr>
          <p:nvPr>
            <p:ph type="body" sz="quarter" idx="18" hasCustomPrompt="1"/>
          </p:nvPr>
        </p:nvSpPr>
        <p:spPr>
          <a:xfrm>
            <a:off x="540000" y="4942800"/>
            <a:ext cx="5040000" cy="208800"/>
          </a:xfrm>
        </p:spPr>
        <p:txBody>
          <a:bodyPr anchor="b">
            <a:normAutofit/>
          </a:bodyPr>
          <a:lstStyle>
            <a:lvl1pPr marL="0" indent="0" fontAlgn="auto">
              <a:spcBef>
                <a:spcPts val="0"/>
              </a:spcBef>
              <a:spcAft>
                <a:spcPts val="0"/>
              </a:spcAft>
              <a:buNone/>
              <a:defRPr sz="1000" b="1">
                <a:latin typeface="+mn-lt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GB" noProof="0" dirty="0"/>
              <a:t>Insert city and date</a:t>
            </a:r>
          </a:p>
        </p:txBody>
      </p:sp>
      <p:sp>
        <p:nvSpPr>
          <p:cNvPr id="3" name="NameFunction"/>
          <p:cNvSpPr>
            <a:spLocks noGrp="1"/>
          </p:cNvSpPr>
          <p:nvPr>
            <p:ph type="body" sz="quarter" idx="17" hasCustomPrompt="1"/>
          </p:nvPr>
        </p:nvSpPr>
        <p:spPr>
          <a:xfrm>
            <a:off x="539750" y="4546800"/>
            <a:ext cx="5040000" cy="2088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200" b="1">
                <a:latin typeface="+mn-lt"/>
              </a:defRPr>
            </a:lvl1pPr>
            <a:lvl2pPr marL="457188" indent="0">
              <a:buNone/>
              <a:defRPr sz="1200" b="1">
                <a:latin typeface="UniCredit" panose="02000506040000020004" pitchFamily="2" charset="0"/>
              </a:defRPr>
            </a:lvl2pPr>
            <a:lvl3pPr marL="914377" indent="0">
              <a:buNone/>
              <a:defRPr sz="1200" b="1">
                <a:latin typeface="UniCredit" panose="02000506040000020004" pitchFamily="2" charset="0"/>
              </a:defRPr>
            </a:lvl3pPr>
            <a:lvl4pPr marL="1371566" indent="0">
              <a:buNone/>
              <a:defRPr sz="1200" b="1">
                <a:latin typeface="UniCredit" panose="02000506040000020004" pitchFamily="2" charset="0"/>
              </a:defRPr>
            </a:lvl4pPr>
            <a:lvl5pPr marL="1828755" indent="0">
              <a:buNone/>
              <a:defRPr sz="1200" b="1">
                <a:latin typeface="UniCredit" panose="02000506040000020004" pitchFamily="2" charset="0"/>
              </a:defRPr>
            </a:lvl5pPr>
          </a:lstStyle>
          <a:p>
            <a:pPr>
              <a:defRPr/>
            </a:pPr>
            <a:r>
              <a:rPr lang="en-GB" noProof="0" dirty="0"/>
              <a:t>Insert name and function</a:t>
            </a:r>
          </a:p>
        </p:txBody>
      </p:sp>
      <p:sp>
        <p:nvSpPr>
          <p:cNvPr id="24" name="Subtitle"/>
          <p:cNvSpPr>
            <a:spLocks noGrp="1"/>
          </p:cNvSpPr>
          <p:nvPr>
            <p:ph type="body" sz="quarter" idx="12" hasCustomPrompt="1"/>
          </p:nvPr>
        </p:nvSpPr>
        <p:spPr>
          <a:xfrm>
            <a:off x="539749" y="3279600"/>
            <a:ext cx="8179200" cy="828000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sz="2400"/>
            </a:lvl1pPr>
          </a:lstStyle>
          <a:p>
            <a:pPr lvl="0"/>
            <a:r>
              <a:rPr lang="en-GB" noProof="0" dirty="0"/>
              <a:t>Insert subtitle</a:t>
            </a:r>
          </a:p>
        </p:txBody>
      </p:sp>
      <p:sp>
        <p:nvSpPr>
          <p:cNvPr id="21" name="Title"/>
          <p:cNvSpPr>
            <a:spLocks noGrp="1"/>
          </p:cNvSpPr>
          <p:nvPr>
            <p:ph type="title" hasCustomPrompt="1"/>
          </p:nvPr>
        </p:nvSpPr>
        <p:spPr>
          <a:xfrm>
            <a:off x="540000" y="892800"/>
            <a:ext cx="5760000" cy="222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ts val="3200"/>
              </a:lnSpc>
              <a:defRPr lang="en-GB" sz="3400" noProof="0" dirty="0">
                <a:latin typeface="+mj-lt"/>
                <a:cs typeface="+mj-cs"/>
              </a:defRPr>
            </a:lvl1pPr>
          </a:lstStyle>
          <a:p>
            <a:pPr lvl="0" defTabSz="966788"/>
            <a:r>
              <a:rPr lang="en-GB" noProof="0" dirty="0"/>
              <a:t>Insert title</a:t>
            </a:r>
          </a:p>
        </p:txBody>
      </p:sp>
      <p:sp>
        <p:nvSpPr>
          <p:cNvPr id="6" name="CompositeLogo"/>
          <p:cNvSpPr>
            <a:spLocks noGrp="1" noChangeAspect="1"/>
          </p:cNvSpPr>
          <p:nvPr>
            <p:ph type="body" sz="quarter" idx="16"/>
          </p:nvPr>
        </p:nvSpPr>
        <p:spPr bwMode="gray">
          <a:xfrm>
            <a:off x="6487200" y="432000"/>
            <a:ext cx="2235600" cy="1164827"/>
          </a:xfrm>
          <a:blipFill>
            <a:blip r:embed="rId2"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noFill/>
                <a:latin typeface="UniCredit" panose="02000506040000020004" pitchFamily="2" charset="0"/>
              </a:defRPr>
            </a:lvl1pPr>
          </a:lstStyle>
          <a:p>
            <a:pPr lvl="0"/>
            <a:r>
              <a:rPr lang="en-US" noProof="1"/>
              <a:t>Click to edit Master text styles</a:t>
            </a:r>
          </a:p>
        </p:txBody>
      </p:sp>
      <p:pic>
        <p:nvPicPr>
          <p:cNvPr id="2" name="Logo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5500" y="54330600"/>
            <a:ext cx="7918720" cy="1438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772701"/>
      </p:ext>
    </p:extLst>
  </p:cSld>
  <p:clrMapOvr>
    <a:masterClrMapping/>
  </p:clrMapOvr>
  <p:hf sldNum="0" hd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page - Picture - 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lueGradient"/>
          <p:cNvSpPr/>
          <p:nvPr userDrawn="1"/>
        </p:nvSpPr>
        <p:spPr bwMode="gray">
          <a:xfrm>
            <a:off x="0" y="4280400"/>
            <a:ext cx="9144000" cy="2592000"/>
          </a:xfrm>
          <a:prstGeom prst="rect">
            <a:avLst/>
          </a:prstGeom>
          <a:gradFill flip="none" rotWithShape="1">
            <a:gsLst>
              <a:gs pos="11000">
                <a:schemeClr val="bg1">
                  <a:alpha val="78000"/>
                </a:schemeClr>
              </a:gs>
              <a:gs pos="100000">
                <a:srgbClr val="2EAEDA">
                  <a:alpha val="78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0" noProof="1">
              <a:noFill/>
              <a:latin typeface="UniCredit" panose="02000506040000020004" pitchFamily="2" charset="0"/>
            </a:endParaRPr>
          </a:p>
        </p:txBody>
      </p:sp>
      <p:sp>
        <p:nvSpPr>
          <p:cNvPr id="8" name="TitlePicture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144000" cy="4280400"/>
          </a:xfrm>
          <a:prstGeom prst="rect">
            <a:avLst/>
          </a:prstGeom>
        </p:spPr>
        <p:txBody>
          <a:bodyPr lIns="0" tIns="0" rIns="0" bIns="0" anchor="ctr" anchorCtr="1">
            <a:normAutofit/>
          </a:bodyPr>
          <a:lstStyle>
            <a:lvl1pPr marL="0" indent="0">
              <a:buNone/>
              <a:defRPr sz="100">
                <a:noFill/>
                <a:latin typeface="UniCredit" panose="02000506040000020004" pitchFamily="2" charset="0"/>
              </a:defRPr>
            </a:lvl1pPr>
          </a:lstStyle>
          <a:p>
            <a:r>
              <a:rPr lang="en-GB" noProof="1"/>
              <a:t>Insert picture</a:t>
            </a:r>
          </a:p>
        </p:txBody>
      </p:sp>
      <p:sp>
        <p:nvSpPr>
          <p:cNvPr id="13" name="LegalEntity"/>
          <p:cNvSpPr>
            <a:spLocks noGrp="1"/>
          </p:cNvSpPr>
          <p:nvPr>
            <p:ph type="body" sz="quarter" idx="14" hasCustomPrompt="1"/>
          </p:nvPr>
        </p:nvSpPr>
        <p:spPr>
          <a:xfrm>
            <a:off x="5842800" y="4546800"/>
            <a:ext cx="2880000" cy="2088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r" defTabSz="34287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Tx/>
              <a:buNone/>
              <a:tabLst/>
              <a:defRPr sz="1200">
                <a:latin typeface="+mn-lt"/>
              </a:defRPr>
            </a:lvl1pPr>
            <a:lvl2pPr marL="475200" indent="0" algn="r">
              <a:buFontTx/>
              <a:buNone/>
              <a:defRPr sz="1200"/>
            </a:lvl2pPr>
            <a:lvl3pPr algn="r">
              <a:buFontTx/>
              <a:buNone/>
              <a:defRPr sz="1200"/>
            </a:lvl3pPr>
            <a:lvl4pPr marL="1425600" indent="0" algn="r">
              <a:buFontTx/>
              <a:buNone/>
              <a:defRPr sz="1200"/>
            </a:lvl4pPr>
            <a:lvl5pPr marL="2001600" indent="0" algn="r">
              <a:buFontTx/>
              <a:buNone/>
              <a:defRPr sz="1200"/>
            </a:lvl5pPr>
          </a:lstStyle>
          <a:p>
            <a:pPr marL="0" marR="0" lvl="0" indent="0" algn="r" defTabSz="34287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Tx/>
              <a:buNone/>
              <a:tabLst/>
              <a:defRPr/>
            </a:pPr>
            <a:r>
              <a:rPr lang="en-GB" noProof="0" dirty="0"/>
              <a:t>[Insert legal entity - classification level]</a:t>
            </a:r>
          </a:p>
        </p:txBody>
      </p:sp>
      <p:sp>
        <p:nvSpPr>
          <p:cNvPr id="10" name="CityDate"/>
          <p:cNvSpPr>
            <a:spLocks noGrp="1"/>
          </p:cNvSpPr>
          <p:nvPr>
            <p:ph type="body" sz="quarter" idx="18" hasCustomPrompt="1"/>
          </p:nvPr>
        </p:nvSpPr>
        <p:spPr>
          <a:xfrm>
            <a:off x="540000" y="4942800"/>
            <a:ext cx="5040000" cy="208800"/>
          </a:xfrm>
        </p:spPr>
        <p:txBody>
          <a:bodyPr anchor="b">
            <a:normAutofit/>
          </a:bodyPr>
          <a:lstStyle>
            <a:lvl1pPr marL="0" indent="0" fontAlgn="auto">
              <a:spcBef>
                <a:spcPts val="0"/>
              </a:spcBef>
              <a:spcAft>
                <a:spcPts val="0"/>
              </a:spcAft>
              <a:buNone/>
              <a:defRPr sz="1000" b="1">
                <a:latin typeface="+mn-lt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GB" noProof="0" dirty="0"/>
              <a:t>Insert city and date</a:t>
            </a:r>
          </a:p>
        </p:txBody>
      </p:sp>
      <p:sp>
        <p:nvSpPr>
          <p:cNvPr id="11" name="NameFunction"/>
          <p:cNvSpPr>
            <a:spLocks noGrp="1"/>
          </p:cNvSpPr>
          <p:nvPr>
            <p:ph type="body" sz="quarter" idx="17" hasCustomPrompt="1"/>
          </p:nvPr>
        </p:nvSpPr>
        <p:spPr>
          <a:xfrm>
            <a:off x="539750" y="4546800"/>
            <a:ext cx="5040000" cy="2088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200" b="1">
                <a:latin typeface="+mn-lt"/>
              </a:defRPr>
            </a:lvl1pPr>
            <a:lvl2pPr marL="457188" indent="0">
              <a:buNone/>
              <a:defRPr sz="1200" b="1">
                <a:latin typeface="UniCredit" panose="02000506040000020004" pitchFamily="2" charset="0"/>
              </a:defRPr>
            </a:lvl2pPr>
            <a:lvl3pPr marL="914377" indent="0">
              <a:buNone/>
              <a:defRPr sz="1200" b="1">
                <a:latin typeface="UniCredit" panose="02000506040000020004" pitchFamily="2" charset="0"/>
              </a:defRPr>
            </a:lvl3pPr>
            <a:lvl4pPr marL="1371566" indent="0">
              <a:buNone/>
              <a:defRPr sz="1200" b="1">
                <a:latin typeface="UniCredit" panose="02000506040000020004" pitchFamily="2" charset="0"/>
              </a:defRPr>
            </a:lvl4pPr>
            <a:lvl5pPr marL="1828755" indent="0">
              <a:buNone/>
              <a:defRPr sz="1200" b="1">
                <a:latin typeface="UniCredit" panose="02000506040000020004" pitchFamily="2" charset="0"/>
              </a:defRPr>
            </a:lvl5pPr>
          </a:lstStyle>
          <a:p>
            <a:pPr>
              <a:defRPr/>
            </a:pPr>
            <a:r>
              <a:rPr lang="en-GB" noProof="0" dirty="0"/>
              <a:t>Insert name and function</a:t>
            </a:r>
          </a:p>
        </p:txBody>
      </p:sp>
      <p:sp>
        <p:nvSpPr>
          <p:cNvPr id="12" name="Subtitle"/>
          <p:cNvSpPr>
            <a:spLocks noGrp="1"/>
          </p:cNvSpPr>
          <p:nvPr>
            <p:ph type="body" sz="quarter" idx="12" hasCustomPrompt="1"/>
          </p:nvPr>
        </p:nvSpPr>
        <p:spPr>
          <a:xfrm>
            <a:off x="539749" y="3279600"/>
            <a:ext cx="8179200" cy="828000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sz="2400"/>
            </a:lvl1pPr>
          </a:lstStyle>
          <a:p>
            <a:pPr lvl="0"/>
            <a:r>
              <a:rPr lang="en-GB" noProof="0" dirty="0"/>
              <a:t>Insert subtitle</a:t>
            </a:r>
          </a:p>
        </p:txBody>
      </p:sp>
      <p:sp>
        <p:nvSpPr>
          <p:cNvPr id="9" name="Title"/>
          <p:cNvSpPr>
            <a:spLocks noGrp="1"/>
          </p:cNvSpPr>
          <p:nvPr>
            <p:ph type="title" hasCustomPrompt="1"/>
          </p:nvPr>
        </p:nvSpPr>
        <p:spPr>
          <a:xfrm>
            <a:off x="540000" y="892800"/>
            <a:ext cx="6663600" cy="10620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lnSpc>
                <a:spcPts val="3200"/>
              </a:lnSpc>
              <a:defRPr sz="3400" b="1"/>
            </a:lvl1pPr>
          </a:lstStyle>
          <a:p>
            <a:r>
              <a:rPr lang="en-GB" noProof="0" dirty="0"/>
              <a:t>Insert title</a:t>
            </a:r>
          </a:p>
        </p:txBody>
      </p:sp>
      <p:sp>
        <p:nvSpPr>
          <p:cNvPr id="3" name="CompositeLogo"/>
          <p:cNvSpPr>
            <a:spLocks noGrp="1"/>
          </p:cNvSpPr>
          <p:nvPr>
            <p:ph type="body" sz="quarter" idx="16"/>
          </p:nvPr>
        </p:nvSpPr>
        <p:spPr bwMode="gray">
          <a:xfrm>
            <a:off x="7754400" y="432000"/>
            <a:ext cx="972000" cy="1072800"/>
          </a:xfrm>
          <a:blipFill>
            <a:blip r:embed="rId2"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noFill/>
                <a:latin typeface="UniCredit" panose="02000506040000020004" pitchFamily="2" charset="0"/>
              </a:defRPr>
            </a:lvl1pPr>
            <a:lvl2pPr>
              <a:defRPr sz="100"/>
            </a:lvl2pPr>
            <a:lvl3pPr>
              <a:defRPr sz="100"/>
            </a:lvl3pPr>
            <a:lvl4pPr>
              <a:defRPr sz="100"/>
            </a:lvl4pPr>
            <a:lvl5pPr>
              <a:defRPr sz="100"/>
            </a:lvl5pPr>
          </a:lstStyle>
          <a:p>
            <a:pPr lvl="0"/>
            <a:r>
              <a:rPr lang="en-US" noProof="1"/>
              <a:t>Click to edit Master text styles</a:t>
            </a:r>
          </a:p>
        </p:txBody>
      </p:sp>
      <p:pic>
        <p:nvPicPr>
          <p:cNvPr id="2" name="Logo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5500" y="54330600"/>
            <a:ext cx="7918720" cy="1438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960882"/>
      </p:ext>
    </p:extLst>
  </p:cSld>
  <p:clrMapOvr>
    <a:masterClrMapping/>
  </p:clrMapOvr>
  <p:hf sldNum="0" hd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page - Picture - One Bank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lueGradient"/>
          <p:cNvSpPr/>
          <p:nvPr userDrawn="1"/>
        </p:nvSpPr>
        <p:spPr bwMode="gray">
          <a:xfrm>
            <a:off x="0" y="4280400"/>
            <a:ext cx="9144000" cy="2592000"/>
          </a:xfrm>
          <a:prstGeom prst="rect">
            <a:avLst/>
          </a:prstGeom>
          <a:gradFill flip="none" rotWithShape="1">
            <a:gsLst>
              <a:gs pos="11000">
                <a:schemeClr val="bg1">
                  <a:alpha val="78000"/>
                </a:schemeClr>
              </a:gs>
              <a:gs pos="100000">
                <a:srgbClr val="2EAEDA">
                  <a:alpha val="78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0" noProof="1">
              <a:noFill/>
              <a:latin typeface="UniCredit" panose="02000506040000020004" pitchFamily="2" charset="0"/>
            </a:endParaRPr>
          </a:p>
        </p:txBody>
      </p:sp>
      <p:sp>
        <p:nvSpPr>
          <p:cNvPr id="8" name="TitlePicture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144000" cy="4280400"/>
          </a:xfrm>
          <a:prstGeom prst="rect">
            <a:avLst/>
          </a:prstGeom>
        </p:spPr>
        <p:txBody>
          <a:bodyPr lIns="0" tIns="0" rIns="0" bIns="0" anchor="ctr" anchorCtr="1">
            <a:normAutofit/>
          </a:bodyPr>
          <a:lstStyle>
            <a:lvl1pPr marL="0" indent="0">
              <a:buNone/>
              <a:defRPr sz="100">
                <a:noFill/>
                <a:latin typeface="UniCredit" panose="02000506040000020004" pitchFamily="2" charset="0"/>
              </a:defRPr>
            </a:lvl1pPr>
          </a:lstStyle>
          <a:p>
            <a:r>
              <a:rPr lang="en-GB" noProof="1"/>
              <a:t>Insert picture</a:t>
            </a:r>
          </a:p>
        </p:txBody>
      </p:sp>
      <p:sp>
        <p:nvSpPr>
          <p:cNvPr id="13" name="LegalEntity"/>
          <p:cNvSpPr>
            <a:spLocks noGrp="1"/>
          </p:cNvSpPr>
          <p:nvPr>
            <p:ph type="body" sz="quarter" idx="14" hasCustomPrompt="1"/>
          </p:nvPr>
        </p:nvSpPr>
        <p:spPr>
          <a:xfrm>
            <a:off x="5842800" y="4546800"/>
            <a:ext cx="2880000" cy="2088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r" defTabSz="34287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Tx/>
              <a:buNone/>
              <a:tabLst/>
              <a:defRPr sz="1200">
                <a:latin typeface="+mn-lt"/>
              </a:defRPr>
            </a:lvl1pPr>
            <a:lvl2pPr marL="475200" indent="0" algn="r">
              <a:buFontTx/>
              <a:buNone/>
              <a:defRPr sz="1200"/>
            </a:lvl2pPr>
            <a:lvl3pPr algn="r">
              <a:buFontTx/>
              <a:buNone/>
              <a:defRPr sz="1200"/>
            </a:lvl3pPr>
            <a:lvl4pPr marL="1425600" indent="0" algn="r">
              <a:buFontTx/>
              <a:buNone/>
              <a:defRPr sz="1200"/>
            </a:lvl4pPr>
            <a:lvl5pPr marL="2001600" indent="0" algn="r">
              <a:buFontTx/>
              <a:buNone/>
              <a:defRPr sz="1200"/>
            </a:lvl5pPr>
          </a:lstStyle>
          <a:p>
            <a:pPr marL="0" marR="0" lvl="0" indent="0" algn="r" defTabSz="34287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Tx/>
              <a:buNone/>
              <a:tabLst/>
              <a:defRPr/>
            </a:pPr>
            <a:r>
              <a:rPr lang="en-GB" noProof="0" dirty="0"/>
              <a:t>[Insert legal entity - classification level]</a:t>
            </a:r>
          </a:p>
        </p:txBody>
      </p:sp>
      <p:sp>
        <p:nvSpPr>
          <p:cNvPr id="10" name="CityDate"/>
          <p:cNvSpPr>
            <a:spLocks noGrp="1"/>
          </p:cNvSpPr>
          <p:nvPr>
            <p:ph type="body" sz="quarter" idx="18" hasCustomPrompt="1"/>
          </p:nvPr>
        </p:nvSpPr>
        <p:spPr>
          <a:xfrm>
            <a:off x="540000" y="4942800"/>
            <a:ext cx="5040000" cy="208800"/>
          </a:xfrm>
        </p:spPr>
        <p:txBody>
          <a:bodyPr anchor="b">
            <a:normAutofit/>
          </a:bodyPr>
          <a:lstStyle>
            <a:lvl1pPr marL="0" indent="0" fontAlgn="auto">
              <a:spcBef>
                <a:spcPts val="0"/>
              </a:spcBef>
              <a:spcAft>
                <a:spcPts val="0"/>
              </a:spcAft>
              <a:buNone/>
              <a:defRPr sz="1000" b="1">
                <a:latin typeface="+mn-lt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GB" noProof="0" dirty="0"/>
              <a:t>Insert city and date</a:t>
            </a:r>
          </a:p>
        </p:txBody>
      </p:sp>
      <p:sp>
        <p:nvSpPr>
          <p:cNvPr id="11" name="NameFunction"/>
          <p:cNvSpPr>
            <a:spLocks noGrp="1"/>
          </p:cNvSpPr>
          <p:nvPr>
            <p:ph type="body" sz="quarter" idx="17" hasCustomPrompt="1"/>
          </p:nvPr>
        </p:nvSpPr>
        <p:spPr>
          <a:xfrm>
            <a:off x="539750" y="4546800"/>
            <a:ext cx="5040000" cy="2088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200" b="1">
                <a:latin typeface="+mn-lt"/>
              </a:defRPr>
            </a:lvl1pPr>
            <a:lvl2pPr marL="457188" indent="0">
              <a:buNone/>
              <a:defRPr sz="1200" b="1">
                <a:latin typeface="UniCredit" panose="02000506040000020004" pitchFamily="2" charset="0"/>
              </a:defRPr>
            </a:lvl2pPr>
            <a:lvl3pPr marL="914377" indent="0">
              <a:buNone/>
              <a:defRPr sz="1200" b="1">
                <a:latin typeface="UniCredit" panose="02000506040000020004" pitchFamily="2" charset="0"/>
              </a:defRPr>
            </a:lvl3pPr>
            <a:lvl4pPr marL="1371566" indent="0">
              <a:buNone/>
              <a:defRPr sz="1200" b="1">
                <a:latin typeface="UniCredit" panose="02000506040000020004" pitchFamily="2" charset="0"/>
              </a:defRPr>
            </a:lvl4pPr>
            <a:lvl5pPr marL="1828755" indent="0">
              <a:buNone/>
              <a:defRPr sz="1200" b="1">
                <a:latin typeface="UniCredit" panose="02000506040000020004" pitchFamily="2" charset="0"/>
              </a:defRPr>
            </a:lvl5pPr>
          </a:lstStyle>
          <a:p>
            <a:pPr>
              <a:defRPr/>
            </a:pPr>
            <a:r>
              <a:rPr lang="en-GB" noProof="0" dirty="0"/>
              <a:t>Insert name and function</a:t>
            </a:r>
          </a:p>
        </p:txBody>
      </p:sp>
      <p:sp>
        <p:nvSpPr>
          <p:cNvPr id="12" name="Subtitle"/>
          <p:cNvSpPr>
            <a:spLocks noGrp="1"/>
          </p:cNvSpPr>
          <p:nvPr>
            <p:ph type="body" sz="quarter" idx="12" hasCustomPrompt="1"/>
          </p:nvPr>
        </p:nvSpPr>
        <p:spPr>
          <a:xfrm>
            <a:off x="539749" y="3279600"/>
            <a:ext cx="8179200" cy="828000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sz="2400"/>
            </a:lvl1pPr>
          </a:lstStyle>
          <a:p>
            <a:pPr lvl="0"/>
            <a:r>
              <a:rPr lang="en-GB" noProof="0" dirty="0"/>
              <a:t>Insert subtitle</a:t>
            </a:r>
          </a:p>
        </p:txBody>
      </p:sp>
      <p:sp>
        <p:nvSpPr>
          <p:cNvPr id="9" name="Title"/>
          <p:cNvSpPr>
            <a:spLocks noGrp="1"/>
          </p:cNvSpPr>
          <p:nvPr>
            <p:ph type="title" hasCustomPrompt="1"/>
          </p:nvPr>
        </p:nvSpPr>
        <p:spPr>
          <a:xfrm>
            <a:off x="540000" y="892800"/>
            <a:ext cx="5760000" cy="10620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lnSpc>
                <a:spcPts val="3200"/>
              </a:lnSpc>
              <a:defRPr sz="3400" b="1"/>
            </a:lvl1pPr>
          </a:lstStyle>
          <a:p>
            <a:r>
              <a:rPr lang="en-GB" noProof="0" dirty="0"/>
              <a:t>Insert title</a:t>
            </a:r>
          </a:p>
        </p:txBody>
      </p:sp>
      <p:sp>
        <p:nvSpPr>
          <p:cNvPr id="3" name="CompositeLogo"/>
          <p:cNvSpPr>
            <a:spLocks noGrp="1" noChangeAspect="1"/>
          </p:cNvSpPr>
          <p:nvPr>
            <p:ph type="body" sz="quarter" idx="16"/>
          </p:nvPr>
        </p:nvSpPr>
        <p:spPr bwMode="gray">
          <a:xfrm>
            <a:off x="6487200" y="432000"/>
            <a:ext cx="2235600" cy="1164827"/>
          </a:xfrm>
          <a:blipFill>
            <a:blip r:embed="rId2"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noFill/>
                <a:latin typeface="UniCredit" panose="02000506040000020004" pitchFamily="2" charset="0"/>
              </a:defRPr>
            </a:lvl1pPr>
            <a:lvl2pPr>
              <a:defRPr sz="100"/>
            </a:lvl2pPr>
            <a:lvl3pPr>
              <a:defRPr sz="100"/>
            </a:lvl3pPr>
            <a:lvl4pPr>
              <a:defRPr sz="100"/>
            </a:lvl4pPr>
            <a:lvl5pPr>
              <a:defRPr sz="100"/>
            </a:lvl5pPr>
          </a:lstStyle>
          <a:p>
            <a:pPr lvl="0"/>
            <a:r>
              <a:rPr lang="en-US" noProof="1"/>
              <a:t>Click to edit Master text styles</a:t>
            </a:r>
          </a:p>
        </p:txBody>
      </p:sp>
      <p:pic>
        <p:nvPicPr>
          <p:cNvPr id="2" name="Logo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5500" y="54330600"/>
            <a:ext cx="7918720" cy="1438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331605"/>
      </p:ext>
    </p:extLst>
  </p:cSld>
  <p:clrMapOvr>
    <a:masterClrMapping/>
  </p:clrMapOvr>
  <p:hf sldNum="0" hd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line"/>
          <p:cNvSpPr>
            <a:spLocks noChangeShapeType="1"/>
          </p:cNvSpPr>
          <p:nvPr/>
        </p:nvSpPr>
        <p:spPr bwMode="auto">
          <a:xfrm>
            <a:off x="0" y="1026000"/>
            <a:ext cx="9144000" cy="0"/>
          </a:xfrm>
          <a:prstGeom prst="line">
            <a:avLst/>
          </a:prstGeom>
          <a:noFill/>
          <a:ln w="19050">
            <a:solidFill>
              <a:srgbClr val="00AFD0"/>
            </a:solidFill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>
            <a:spAutoFit/>
          </a:bodyPr>
          <a:lstStyle/>
          <a:p>
            <a:endParaRPr lang="en-GB" sz="100" noProof="1">
              <a:latin typeface="UniCredit" panose="02000506040000020004" pitchFamily="2" charset="0"/>
              <a:cs typeface="Arial" panose="020B0604020202020204" pitchFamily="34" charset="0"/>
            </a:endParaRPr>
          </a:p>
        </p:txBody>
      </p:sp>
      <p:sp>
        <p:nvSpPr>
          <p:cNvPr id="6" name="SlideNumber"/>
          <p:cNvSpPr>
            <a:spLocks noGrp="1"/>
          </p:cNvSpPr>
          <p:nvPr>
            <p:ph type="sldNum" sz="quarter" idx="4"/>
          </p:nvPr>
        </p:nvSpPr>
        <p:spPr>
          <a:xfrm>
            <a:off x="270000" y="6318000"/>
            <a:ext cx="270000" cy="36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900" baseline="0" smtClean="0">
                <a:solidFill>
                  <a:srgbClr val="00AFD0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1D1043DC-2681-49D5-9D69-158B3FA3398E}" type="slidenum">
              <a:rPr lang="en-GB" noProof="1" dirty="0" smtClean="0"/>
              <a:pPr>
                <a:defRPr/>
              </a:pPr>
              <a:t>‹N›</a:t>
            </a:fld>
            <a:endParaRPr lang="en-GB" noProof="1"/>
          </a:p>
        </p:txBody>
      </p:sp>
      <p:sp>
        <p:nvSpPr>
          <p:cNvPr id="3" name="Text"/>
          <p:cNvSpPr>
            <a:spLocks noGrp="1"/>
          </p:cNvSpPr>
          <p:nvPr>
            <p:ph type="body" idx="1"/>
          </p:nvPr>
        </p:nvSpPr>
        <p:spPr>
          <a:xfrm>
            <a:off x="270000" y="1206000"/>
            <a:ext cx="8690400" cy="46800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GB" noProof="0" dirty="0"/>
              <a:t>Insert text</a:t>
            </a:r>
          </a:p>
          <a:p>
            <a:pPr lvl="1"/>
            <a:r>
              <a:rPr lang="en-GB" noProof="0" dirty="0"/>
              <a:t>2° level</a:t>
            </a:r>
          </a:p>
          <a:p>
            <a:pPr lvl="2"/>
            <a:r>
              <a:rPr lang="en-GB" noProof="0" dirty="0"/>
              <a:t>3° level</a:t>
            </a:r>
          </a:p>
          <a:p>
            <a:pPr lvl="3"/>
            <a:r>
              <a:rPr lang="en-GB" noProof="0" dirty="0"/>
              <a:t>4° level</a:t>
            </a:r>
          </a:p>
          <a:p>
            <a:pPr lvl="4"/>
            <a:r>
              <a:rPr lang="en-GB" noProof="0" dirty="0"/>
              <a:t>5° level</a:t>
            </a:r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70000" y="0"/>
            <a:ext cx="8690400" cy="1008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GB" noProof="0" dirty="0"/>
              <a:t>Insert title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5200" y="6300000"/>
            <a:ext cx="414000" cy="41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1499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69" r:id="rId2"/>
    <p:sldLayoutId id="2147483672" r:id="rId3"/>
    <p:sldLayoutId id="2147483673" r:id="rId4"/>
    <p:sldLayoutId id="2147483674" r:id="rId5"/>
    <p:sldLayoutId id="2147483676" r:id="rId6"/>
    <p:sldLayoutId id="2147483680" r:id="rId7"/>
    <p:sldLayoutId id="2147483671" r:id="rId8"/>
    <p:sldLayoutId id="2147483681" r:id="rId9"/>
    <p:sldLayoutId id="2147483682" r:id="rId10"/>
    <p:sldLayoutId id="2147483675" r:id="rId11"/>
    <p:sldLayoutId id="2147483665" r:id="rId12"/>
    <p:sldLayoutId id="2147483666" r:id="rId13"/>
    <p:sldLayoutId id="2147483667" r:id="rId14"/>
  </p:sldLayoutIdLst>
  <p:hf hdr="0" dt="0"/>
  <p:txStyles>
    <p:titleStyle>
      <a:lvl1pPr algn="l" rtl="0" eaLnBrk="1" fontAlgn="base" hangingPunct="1">
        <a:lnSpc>
          <a:spcPts val="2400"/>
        </a:lnSpc>
        <a:spcBef>
          <a:spcPct val="0"/>
        </a:spcBef>
        <a:spcAft>
          <a:spcPct val="0"/>
        </a:spcAft>
        <a:defRPr sz="2200" b="1" kern="1200">
          <a:solidFill>
            <a:schemeClr val="tx1"/>
          </a:solidFill>
          <a:latin typeface="+mj-lt"/>
          <a:ea typeface="+mj-ea"/>
          <a:cs typeface="Arial" panose="020B0604020202020204" pitchFamily="34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</a:defRPr>
      </a:lvl5pPr>
      <a:lvl6pPr marL="342875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</a:defRPr>
      </a:lvl6pPr>
      <a:lvl7pPr marL="685749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</a:defRPr>
      </a:lvl7pPr>
      <a:lvl8pPr marL="1028624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</a:defRPr>
      </a:lvl8pPr>
      <a:lvl9pPr marL="1371498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</a:defRPr>
      </a:lvl9pPr>
    </p:titleStyle>
    <p:bodyStyle>
      <a:lvl1pPr marL="176396" marR="0" indent="-176396" algn="l" defTabSz="34287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rgbClr val="E1061C"/>
        </a:buClr>
        <a:buSzTx/>
        <a:buFont typeface="Arial"/>
        <a:buChar char="•"/>
        <a:tabLst/>
        <a:defRPr sz="1600" kern="1200" baseline="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1pPr>
      <a:lvl2pPr marL="626384" marR="0" indent="-169196" algn="l" defTabSz="34287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rgbClr val="E1061C"/>
        </a:buClr>
        <a:buSzTx/>
        <a:buFont typeface="Arial"/>
        <a:buChar char="•"/>
        <a:tabLst/>
        <a:defRPr sz="1600" kern="1200" baseline="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2pPr>
      <a:lvl3pPr marL="1079973" marR="0" indent="-165596" algn="l" defTabSz="34287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rgbClr val="E1061C"/>
        </a:buClr>
        <a:buSzTx/>
        <a:buFont typeface="Arial"/>
        <a:buChar char="•"/>
        <a:tabLst/>
        <a:defRPr sz="1600" kern="1200" baseline="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3pPr>
      <a:lvl4pPr marL="1522762" marR="0" indent="-151196" algn="l" defTabSz="34287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rgbClr val="E1061C"/>
        </a:buClr>
        <a:buSzTx/>
        <a:buFont typeface="Arial"/>
        <a:buChar char="•"/>
        <a:tabLst/>
        <a:defRPr sz="1600" kern="1200" baseline="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4pPr>
      <a:lvl5pPr marL="1972751" marR="0" indent="-143996" algn="l" defTabSz="34287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rgbClr val="E1061C"/>
        </a:buClr>
        <a:buSzTx/>
        <a:buFont typeface="Arial"/>
        <a:buChar char="•"/>
        <a:tabLst/>
        <a:defRPr sz="1600" kern="1200" baseline="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5pPr>
      <a:lvl6pPr marL="1885809" indent="-171438" algn="l" defTabSz="685749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684" indent="-171438" algn="l" defTabSz="685749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558" indent="-171438" algn="l" defTabSz="685749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433" indent="-171438" algn="l" defTabSz="685749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75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49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24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498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373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246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120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2995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hyperlink" Target="https://projecteuclid.org/download/pdf_1/euclid.ss/1177013604" TargetMode="External"/><Relationship Id="rId7" Type="http://schemas.openxmlformats.org/officeDocument/2006/relationships/image" Target="../media/image23.png"/><Relationship Id="rId2" Type="http://schemas.openxmlformats.org/officeDocument/2006/relationships/hyperlink" Target="http://www.utstat.toronto.edu/~brunner/oldclass/2201s11/readings/glmbook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jpg"/><Relationship Id="rId9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11" Type="http://schemas.openxmlformats.org/officeDocument/2006/relationships/image" Target="../media/image45.png"/><Relationship Id="rId5" Type="http://schemas.openxmlformats.org/officeDocument/2006/relationships/image" Target="../media/image40.png"/><Relationship Id="rId10" Type="http://schemas.openxmlformats.org/officeDocument/2006/relationships/image" Target="../media/image44.png"/><Relationship Id="rId4" Type="http://schemas.openxmlformats.org/officeDocument/2006/relationships/image" Target="../media/image39.png"/><Relationship Id="rId9" Type="http://schemas.openxmlformats.org/officeDocument/2006/relationships/hyperlink" Target="http://hunch.net/~coms-4771/quinlan.pdf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gif"/><Relationship Id="rId2" Type="http://schemas.openxmlformats.org/officeDocument/2006/relationships/hyperlink" Target="https://www.autodeskresearch.com/publications/samestats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Timeline_of_machine_learning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hbr.org/2016/05/when-to-trust-robots-with-decisions-and-when-not-to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scikit-learn.org/stable/tutorial/machine_learning_map/index.html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cran.r-project.org/package=mlbench" TargetMode="External"/><Relationship Id="rId2" Type="http://schemas.openxmlformats.org/officeDocument/2006/relationships/hyperlink" Target="https://cran.r-project.org/package=caret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hyperlink" Target="https://cran.r-project.org/package=e1071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cran.r-project.org/package=tidyverse" TargetMode="External"/><Relationship Id="rId7" Type="http://schemas.openxmlformats.org/officeDocument/2006/relationships/image" Target="../media/image19.png"/><Relationship Id="rId2" Type="http://schemas.openxmlformats.org/officeDocument/2006/relationships/hyperlink" Target="https://cran.r-project.org/package=dplyr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hyperlink" Target="https://cran.r-project.org/package=ggplot2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GB" dirty="0"/>
              <a:t>Milan, May 8</a:t>
            </a:r>
            <a:r>
              <a:rPr lang="en-GB" baseline="30000" dirty="0"/>
              <a:t>th</a:t>
            </a:r>
            <a:r>
              <a:rPr lang="en-GB" dirty="0"/>
              <a:t>, 2018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GB" dirty="0"/>
              <a:t>Gabriele Bonomi Boseggia, Fabio Colombo, Luca Mammi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dirty="0"/>
              <a:t>UniCredit Quant Community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Machine Learning Models:</a:t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r>
              <a:rPr lang="en-GB" dirty="0"/>
              <a:t>a hands-on experience</a:t>
            </a:r>
          </a:p>
        </p:txBody>
      </p:sp>
    </p:spTree>
    <p:extLst>
      <p:ext uri="{BB962C8B-B14F-4D97-AF65-F5344CB8AC3E}">
        <p14:creationId xmlns:p14="http://schemas.microsoft.com/office/powerpoint/2010/main" val="1739498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="" xmlns:a16="http://schemas.microsoft.com/office/drawing/2014/main" id="{0A70597A-4C7B-4E13-A068-29DDC2BDE62A}"/>
              </a:ext>
            </a:extLst>
          </p:cNvPr>
          <p:cNvSpPr/>
          <p:nvPr/>
        </p:nvSpPr>
        <p:spPr>
          <a:xfrm>
            <a:off x="4516174" y="3262199"/>
            <a:ext cx="347959" cy="3336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>
            <a:extLst>
              <a:ext uri="{FF2B5EF4-FFF2-40B4-BE49-F238E27FC236}">
                <a16:creationId xmlns="" xmlns:a16="http://schemas.microsoft.com/office/drawing/2014/main" id="{513EF417-3ADF-4D72-B444-50C52C18F25D}"/>
              </a:ext>
            </a:extLst>
          </p:cNvPr>
          <p:cNvSpPr/>
          <p:nvPr/>
        </p:nvSpPr>
        <p:spPr>
          <a:xfrm>
            <a:off x="4639134" y="1514303"/>
            <a:ext cx="279852" cy="3336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4C940800-0D9B-44D7-9BFD-CB7FC8786B4C}"/>
              </a:ext>
            </a:extLst>
          </p:cNvPr>
          <p:cNvSpPr/>
          <p:nvPr/>
        </p:nvSpPr>
        <p:spPr>
          <a:xfrm>
            <a:off x="3797300" y="1501103"/>
            <a:ext cx="470352" cy="3600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Rectangle 40">
            <a:extLst>
              <a:ext uri="{FF2B5EF4-FFF2-40B4-BE49-F238E27FC236}">
                <a16:creationId xmlns="" xmlns:a16="http://schemas.microsoft.com/office/drawing/2014/main" id="{04264FE5-4F8B-44B7-880B-3033E5627E2C}"/>
              </a:ext>
            </a:extLst>
          </p:cNvPr>
          <p:cNvSpPr/>
          <p:nvPr/>
        </p:nvSpPr>
        <p:spPr>
          <a:xfrm>
            <a:off x="4051317" y="4690087"/>
            <a:ext cx="216335" cy="3336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it-IT" dirty="0">
                <a:hlinkClick r:id="rId2"/>
              </a:rPr>
              <a:t>http://www.utstat.toronto.edu/~brunner/oldclass/2201s11/readings/glmbook.pdf</a:t>
            </a:r>
            <a:endParaRPr lang="it-IT" dirty="0"/>
          </a:p>
          <a:p>
            <a:r>
              <a:rPr lang="it-IT" dirty="0">
                <a:hlinkClick r:id="rId3"/>
              </a:rPr>
              <a:t>https://projecteuclid.org/download/pdf_1/euclid.ss/1177013604</a:t>
            </a:r>
            <a:r>
              <a:rPr lang="it-IT" dirty="0"/>
              <a:t>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D1043DC-2681-49D5-9D69-158B3FA3398E}" type="slidenum">
              <a:rPr lang="en-GB" noProof="1" smtClean="0"/>
              <a:pPr>
                <a:defRPr/>
              </a:pPr>
              <a:t>10</a:t>
            </a:fld>
            <a:endParaRPr lang="en-GB" noProof="1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Machine Learning: a </a:t>
            </a:r>
            <a:r>
              <a:rPr lang="it-IT" dirty="0" err="1"/>
              <a:t>helicopter</a:t>
            </a:r>
            <a:r>
              <a:rPr lang="it-IT" dirty="0"/>
              <a:t> view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098370" y="174048"/>
            <a:ext cx="3019557" cy="574772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GB" sz="1050" dirty="0">
                <a:latin typeface="+mn-lt"/>
              </a:rPr>
              <a:t>Still to be completed,  this is not enough clear in my opinion. Need to find an effective way to do it.</a:t>
            </a:r>
          </a:p>
          <a:p>
            <a:endParaRPr lang="en-GB" sz="1050" dirty="0">
              <a:latin typeface="+mn-lt"/>
            </a:endParaRPr>
          </a:p>
          <a:p>
            <a:r>
              <a:rPr lang="en-GB" sz="1050" dirty="0">
                <a:latin typeface="+mn-lt"/>
              </a:rPr>
              <a:t>Maybe it is worth including the algorithm that does the job</a:t>
            </a:r>
          </a:p>
          <a:p>
            <a:endParaRPr lang="en-GB" sz="1050" dirty="0">
              <a:latin typeface="+mn-lt"/>
            </a:endParaRPr>
          </a:p>
          <a:p>
            <a:endParaRPr lang="en-GB" sz="1050" dirty="0">
              <a:latin typeface="+mn-lt"/>
            </a:endParaRPr>
          </a:p>
          <a:p>
            <a:endParaRPr lang="en-GB" sz="1050" dirty="0">
              <a:latin typeface="+mn-lt"/>
            </a:endParaRPr>
          </a:p>
          <a:p>
            <a:endParaRPr lang="en-GB" sz="1050" dirty="0">
              <a:latin typeface="+mn-lt"/>
            </a:endParaRPr>
          </a:p>
          <a:p>
            <a:endParaRPr lang="en-GB" sz="1050" dirty="0">
              <a:latin typeface="+mn-lt"/>
            </a:endParaRPr>
          </a:p>
          <a:p>
            <a:endParaRPr lang="en-GB" sz="1050" dirty="0">
              <a:latin typeface="+mn-lt"/>
            </a:endParaRPr>
          </a:p>
          <a:p>
            <a:endParaRPr lang="en-GB" sz="1050" dirty="0">
              <a:latin typeface="+mn-lt"/>
            </a:endParaRPr>
          </a:p>
          <a:p>
            <a:endParaRPr lang="en-GB" sz="1050" dirty="0">
              <a:latin typeface="+mn-lt"/>
            </a:endParaRPr>
          </a:p>
          <a:p>
            <a:endParaRPr lang="en-GB" sz="1050" dirty="0">
              <a:latin typeface="+mn-lt"/>
            </a:endParaRPr>
          </a:p>
          <a:p>
            <a:endParaRPr lang="en-GB" sz="1050" dirty="0">
              <a:latin typeface="+mn-lt"/>
            </a:endParaRPr>
          </a:p>
          <a:p>
            <a:endParaRPr lang="en-GB" sz="1050" dirty="0">
              <a:latin typeface="+mn-lt"/>
            </a:endParaRPr>
          </a:p>
          <a:p>
            <a:endParaRPr lang="en-GB" sz="1050" dirty="0">
              <a:latin typeface="+mn-lt"/>
            </a:endParaRPr>
          </a:p>
          <a:p>
            <a:endParaRPr lang="en-GB" sz="1050" dirty="0">
              <a:latin typeface="+mn-lt"/>
            </a:endParaRPr>
          </a:p>
          <a:p>
            <a:endParaRPr lang="en-GB" sz="1050" dirty="0">
              <a:latin typeface="+mn-lt"/>
            </a:endParaRPr>
          </a:p>
          <a:p>
            <a:endParaRPr lang="en-GB" sz="1050" dirty="0">
              <a:latin typeface="+mn-lt"/>
            </a:endParaRPr>
          </a:p>
          <a:p>
            <a:endParaRPr lang="en-GB" sz="1050" dirty="0">
              <a:latin typeface="+mn-lt"/>
            </a:endParaRPr>
          </a:p>
          <a:p>
            <a:endParaRPr lang="en-GB" sz="1050" dirty="0">
              <a:latin typeface="+mn-lt"/>
            </a:endParaRPr>
          </a:p>
          <a:p>
            <a:endParaRPr lang="en-GB" sz="1050" dirty="0">
              <a:latin typeface="+mn-lt"/>
            </a:endParaRPr>
          </a:p>
          <a:p>
            <a:endParaRPr lang="en-GB" sz="1050" dirty="0">
              <a:latin typeface="+mn-lt"/>
            </a:endParaRPr>
          </a:p>
          <a:p>
            <a:endParaRPr lang="en-GB" sz="1050" dirty="0">
              <a:latin typeface="+mn-lt"/>
            </a:endParaRPr>
          </a:p>
          <a:p>
            <a:endParaRPr lang="en-GB" sz="1050" dirty="0">
              <a:latin typeface="+mn-lt"/>
            </a:endParaRPr>
          </a:p>
          <a:p>
            <a:endParaRPr lang="en-GB" sz="1050" dirty="0">
              <a:latin typeface="+mn-lt"/>
            </a:endParaRPr>
          </a:p>
          <a:p>
            <a:endParaRPr lang="en-GB" sz="1050" dirty="0">
              <a:latin typeface="+mn-lt"/>
            </a:endParaRPr>
          </a:p>
          <a:p>
            <a:endParaRPr lang="en-GB" sz="1050" dirty="0">
              <a:latin typeface="+mn-lt"/>
            </a:endParaRPr>
          </a:p>
          <a:p>
            <a:endParaRPr lang="en-GB" sz="1050" dirty="0">
              <a:latin typeface="+mn-lt"/>
            </a:endParaRPr>
          </a:p>
          <a:p>
            <a:endParaRPr lang="en-GB" sz="1050" dirty="0">
              <a:latin typeface="+mn-lt"/>
            </a:endParaRPr>
          </a:p>
          <a:p>
            <a:endParaRPr lang="en-GB" sz="1050" dirty="0">
              <a:latin typeface="+mn-lt"/>
            </a:endParaRPr>
          </a:p>
          <a:p>
            <a:endParaRPr lang="en-GB" sz="1050" dirty="0">
              <a:latin typeface="+mn-lt"/>
            </a:endParaRPr>
          </a:p>
          <a:p>
            <a:endParaRPr lang="en-GB" sz="1050" dirty="0">
              <a:latin typeface="+mn-lt"/>
            </a:endParaRPr>
          </a:p>
          <a:p>
            <a:endParaRPr lang="en-GB" sz="1050" dirty="0">
              <a:latin typeface="+mn-lt"/>
            </a:endParaRPr>
          </a:p>
        </p:txBody>
      </p:sp>
      <p:sp>
        <p:nvSpPr>
          <p:cNvPr id="8" name="Freeform 8">
            <a:extLst>
              <a:ext uri="{FF2B5EF4-FFF2-40B4-BE49-F238E27FC236}">
                <a16:creationId xmlns="" xmlns:a16="http://schemas.microsoft.com/office/drawing/2014/main" id="{7454B7B5-6D2D-4BF2-A319-FE6FBADC9DC6}"/>
              </a:ext>
            </a:extLst>
          </p:cNvPr>
          <p:cNvSpPr/>
          <p:nvPr/>
        </p:nvSpPr>
        <p:spPr>
          <a:xfrm>
            <a:off x="573187" y="4753348"/>
            <a:ext cx="1171277" cy="867477"/>
          </a:xfrm>
          <a:custGeom>
            <a:avLst/>
            <a:gdLst>
              <a:gd name="connsiteX0" fmla="*/ 0 w 1171277"/>
              <a:gd name="connsiteY0" fmla="*/ 86748 h 867477"/>
              <a:gd name="connsiteX1" fmla="*/ 86748 w 1171277"/>
              <a:gd name="connsiteY1" fmla="*/ 0 h 867477"/>
              <a:gd name="connsiteX2" fmla="*/ 1084529 w 1171277"/>
              <a:gd name="connsiteY2" fmla="*/ 0 h 867477"/>
              <a:gd name="connsiteX3" fmla="*/ 1171277 w 1171277"/>
              <a:gd name="connsiteY3" fmla="*/ 86748 h 867477"/>
              <a:gd name="connsiteX4" fmla="*/ 1171277 w 1171277"/>
              <a:gd name="connsiteY4" fmla="*/ 780729 h 867477"/>
              <a:gd name="connsiteX5" fmla="*/ 1084529 w 1171277"/>
              <a:gd name="connsiteY5" fmla="*/ 867477 h 867477"/>
              <a:gd name="connsiteX6" fmla="*/ 86748 w 1171277"/>
              <a:gd name="connsiteY6" fmla="*/ 867477 h 867477"/>
              <a:gd name="connsiteX7" fmla="*/ 0 w 1171277"/>
              <a:gd name="connsiteY7" fmla="*/ 780729 h 867477"/>
              <a:gd name="connsiteX8" fmla="*/ 0 w 1171277"/>
              <a:gd name="connsiteY8" fmla="*/ 86748 h 867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71277" h="867477">
                <a:moveTo>
                  <a:pt x="0" y="86748"/>
                </a:moveTo>
                <a:cubicBezTo>
                  <a:pt x="0" y="38838"/>
                  <a:pt x="38838" y="0"/>
                  <a:pt x="86748" y="0"/>
                </a:cubicBezTo>
                <a:lnTo>
                  <a:pt x="1084529" y="0"/>
                </a:lnTo>
                <a:cubicBezTo>
                  <a:pt x="1132439" y="0"/>
                  <a:pt x="1171277" y="38838"/>
                  <a:pt x="1171277" y="86748"/>
                </a:cubicBezTo>
                <a:lnTo>
                  <a:pt x="1171277" y="780729"/>
                </a:lnTo>
                <a:cubicBezTo>
                  <a:pt x="1171277" y="828639"/>
                  <a:pt x="1132439" y="867477"/>
                  <a:pt x="1084529" y="867477"/>
                </a:cubicBezTo>
                <a:lnTo>
                  <a:pt x="86748" y="867477"/>
                </a:lnTo>
                <a:cubicBezTo>
                  <a:pt x="38838" y="867477"/>
                  <a:pt x="0" y="828639"/>
                  <a:pt x="0" y="780729"/>
                </a:cubicBezTo>
                <a:lnTo>
                  <a:pt x="0" y="86748"/>
                </a:lnTo>
                <a:close/>
              </a:path>
            </a:pathLst>
          </a:cu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spcFirstLastPara="0" vert="horz" wrap="square" lIns="93988" tIns="93988" rIns="93988" bIns="93988" numCol="1" spcCol="1270" anchor="ctr" anchorCtr="0">
            <a:noAutofit/>
          </a:bodyPr>
          <a:lstStyle/>
          <a:p>
            <a:pPr lvl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b="1" kern="1200" dirty="0"/>
              <a:t>Generalized Additive </a:t>
            </a:r>
            <a:r>
              <a:rPr lang="en-US" sz="1400" kern="1200" dirty="0"/>
              <a:t>Model</a:t>
            </a:r>
          </a:p>
        </p:txBody>
      </p:sp>
      <p:sp>
        <p:nvSpPr>
          <p:cNvPr id="9" name="Freeform 10">
            <a:extLst>
              <a:ext uri="{FF2B5EF4-FFF2-40B4-BE49-F238E27FC236}">
                <a16:creationId xmlns="" xmlns:a16="http://schemas.microsoft.com/office/drawing/2014/main" id="{B631BE80-5F6E-46BC-B062-A3236F152E7A}"/>
              </a:ext>
            </a:extLst>
          </p:cNvPr>
          <p:cNvSpPr/>
          <p:nvPr/>
        </p:nvSpPr>
        <p:spPr>
          <a:xfrm>
            <a:off x="341977" y="3007050"/>
            <a:ext cx="1171277" cy="867477"/>
          </a:xfrm>
          <a:custGeom>
            <a:avLst/>
            <a:gdLst>
              <a:gd name="connsiteX0" fmla="*/ 0 w 1171277"/>
              <a:gd name="connsiteY0" fmla="*/ 86748 h 867477"/>
              <a:gd name="connsiteX1" fmla="*/ 86748 w 1171277"/>
              <a:gd name="connsiteY1" fmla="*/ 0 h 867477"/>
              <a:gd name="connsiteX2" fmla="*/ 1084529 w 1171277"/>
              <a:gd name="connsiteY2" fmla="*/ 0 h 867477"/>
              <a:gd name="connsiteX3" fmla="*/ 1171277 w 1171277"/>
              <a:gd name="connsiteY3" fmla="*/ 86748 h 867477"/>
              <a:gd name="connsiteX4" fmla="*/ 1171277 w 1171277"/>
              <a:gd name="connsiteY4" fmla="*/ 780729 h 867477"/>
              <a:gd name="connsiteX5" fmla="*/ 1084529 w 1171277"/>
              <a:gd name="connsiteY5" fmla="*/ 867477 h 867477"/>
              <a:gd name="connsiteX6" fmla="*/ 86748 w 1171277"/>
              <a:gd name="connsiteY6" fmla="*/ 867477 h 867477"/>
              <a:gd name="connsiteX7" fmla="*/ 0 w 1171277"/>
              <a:gd name="connsiteY7" fmla="*/ 780729 h 867477"/>
              <a:gd name="connsiteX8" fmla="*/ 0 w 1171277"/>
              <a:gd name="connsiteY8" fmla="*/ 86748 h 867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71277" h="867477">
                <a:moveTo>
                  <a:pt x="0" y="86748"/>
                </a:moveTo>
                <a:cubicBezTo>
                  <a:pt x="0" y="38838"/>
                  <a:pt x="38838" y="0"/>
                  <a:pt x="86748" y="0"/>
                </a:cubicBezTo>
                <a:lnTo>
                  <a:pt x="1084529" y="0"/>
                </a:lnTo>
                <a:cubicBezTo>
                  <a:pt x="1132439" y="0"/>
                  <a:pt x="1171277" y="38838"/>
                  <a:pt x="1171277" y="86748"/>
                </a:cubicBezTo>
                <a:lnTo>
                  <a:pt x="1171277" y="780729"/>
                </a:lnTo>
                <a:cubicBezTo>
                  <a:pt x="1171277" y="828639"/>
                  <a:pt x="1132439" y="867477"/>
                  <a:pt x="1084529" y="867477"/>
                </a:cubicBezTo>
                <a:lnTo>
                  <a:pt x="86748" y="867477"/>
                </a:lnTo>
                <a:cubicBezTo>
                  <a:pt x="38838" y="867477"/>
                  <a:pt x="0" y="828639"/>
                  <a:pt x="0" y="780729"/>
                </a:cubicBezTo>
                <a:lnTo>
                  <a:pt x="0" y="86748"/>
                </a:lnTo>
                <a:close/>
              </a:path>
            </a:pathLst>
          </a:cu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spcFirstLastPara="0" vert="horz" wrap="square" lIns="93988" tIns="93988" rIns="93988" bIns="93988" numCol="1" spcCol="1270" anchor="ctr" anchorCtr="0">
            <a:noAutofit/>
          </a:bodyPr>
          <a:lstStyle/>
          <a:p>
            <a:pPr lvl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b="1" kern="1200" dirty="0"/>
              <a:t>Generalized Linear </a:t>
            </a:r>
            <a:r>
              <a:rPr lang="en-US" sz="1400" kern="1200" dirty="0"/>
              <a:t>Model</a:t>
            </a:r>
          </a:p>
        </p:txBody>
      </p:sp>
      <p:sp>
        <p:nvSpPr>
          <p:cNvPr id="10" name="Freeform 12">
            <a:extLst>
              <a:ext uri="{FF2B5EF4-FFF2-40B4-BE49-F238E27FC236}">
                <a16:creationId xmlns="" xmlns:a16="http://schemas.microsoft.com/office/drawing/2014/main" id="{2FC62E4D-8F0A-48E0-9ED8-535CBAA2B33B}"/>
              </a:ext>
            </a:extLst>
          </p:cNvPr>
          <p:cNvSpPr/>
          <p:nvPr/>
        </p:nvSpPr>
        <p:spPr>
          <a:xfrm>
            <a:off x="186207" y="1338420"/>
            <a:ext cx="1171277" cy="867477"/>
          </a:xfrm>
          <a:custGeom>
            <a:avLst/>
            <a:gdLst>
              <a:gd name="connsiteX0" fmla="*/ 0 w 1171277"/>
              <a:gd name="connsiteY0" fmla="*/ 86748 h 867477"/>
              <a:gd name="connsiteX1" fmla="*/ 86748 w 1171277"/>
              <a:gd name="connsiteY1" fmla="*/ 0 h 867477"/>
              <a:gd name="connsiteX2" fmla="*/ 1084529 w 1171277"/>
              <a:gd name="connsiteY2" fmla="*/ 0 h 867477"/>
              <a:gd name="connsiteX3" fmla="*/ 1171277 w 1171277"/>
              <a:gd name="connsiteY3" fmla="*/ 86748 h 867477"/>
              <a:gd name="connsiteX4" fmla="*/ 1171277 w 1171277"/>
              <a:gd name="connsiteY4" fmla="*/ 780729 h 867477"/>
              <a:gd name="connsiteX5" fmla="*/ 1084529 w 1171277"/>
              <a:gd name="connsiteY5" fmla="*/ 867477 h 867477"/>
              <a:gd name="connsiteX6" fmla="*/ 86748 w 1171277"/>
              <a:gd name="connsiteY6" fmla="*/ 867477 h 867477"/>
              <a:gd name="connsiteX7" fmla="*/ 0 w 1171277"/>
              <a:gd name="connsiteY7" fmla="*/ 780729 h 867477"/>
              <a:gd name="connsiteX8" fmla="*/ 0 w 1171277"/>
              <a:gd name="connsiteY8" fmla="*/ 86748 h 867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71277" h="867477">
                <a:moveTo>
                  <a:pt x="0" y="86748"/>
                </a:moveTo>
                <a:cubicBezTo>
                  <a:pt x="0" y="38838"/>
                  <a:pt x="38838" y="0"/>
                  <a:pt x="86748" y="0"/>
                </a:cubicBezTo>
                <a:lnTo>
                  <a:pt x="1084529" y="0"/>
                </a:lnTo>
                <a:cubicBezTo>
                  <a:pt x="1132439" y="0"/>
                  <a:pt x="1171277" y="38838"/>
                  <a:pt x="1171277" y="86748"/>
                </a:cubicBezTo>
                <a:lnTo>
                  <a:pt x="1171277" y="780729"/>
                </a:lnTo>
                <a:cubicBezTo>
                  <a:pt x="1171277" y="828639"/>
                  <a:pt x="1132439" y="867477"/>
                  <a:pt x="1084529" y="867477"/>
                </a:cubicBezTo>
                <a:lnTo>
                  <a:pt x="86748" y="867477"/>
                </a:lnTo>
                <a:cubicBezTo>
                  <a:pt x="38838" y="867477"/>
                  <a:pt x="0" y="828639"/>
                  <a:pt x="0" y="780729"/>
                </a:cubicBezTo>
                <a:lnTo>
                  <a:pt x="0" y="86748"/>
                </a:lnTo>
                <a:close/>
              </a:path>
            </a:pathLst>
          </a:cu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spcFirstLastPara="0" vert="horz" wrap="square" lIns="93988" tIns="93988" rIns="93988" bIns="93988" numCol="1" spcCol="1270" anchor="ctr" anchorCtr="0">
            <a:noAutofit/>
          </a:bodyPr>
          <a:lstStyle/>
          <a:p>
            <a:pPr lvl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b="1" kern="1200" dirty="0"/>
              <a:t>Linear</a:t>
            </a:r>
            <a:r>
              <a:rPr lang="en-US" sz="1400" kern="1200" dirty="0"/>
              <a:t> Model</a:t>
            </a:r>
          </a:p>
        </p:txBody>
      </p:sp>
      <p:sp>
        <p:nvSpPr>
          <p:cNvPr id="12" name="Left Brace 11">
            <a:extLst>
              <a:ext uri="{FF2B5EF4-FFF2-40B4-BE49-F238E27FC236}">
                <a16:creationId xmlns="" xmlns:a16="http://schemas.microsoft.com/office/drawing/2014/main" id="{F0E938A8-2DE4-41FE-BE67-75062A821716}"/>
              </a:ext>
            </a:extLst>
          </p:cNvPr>
          <p:cNvSpPr/>
          <p:nvPr/>
        </p:nvSpPr>
        <p:spPr>
          <a:xfrm flipV="1">
            <a:off x="1606440" y="1319369"/>
            <a:ext cx="279925" cy="2705851"/>
          </a:xfrm>
          <a:prstGeom prst="leftBrace">
            <a:avLst>
              <a:gd name="adj1" fmla="val 8333"/>
              <a:gd name="adj2" fmla="val 20470"/>
            </a:avLst>
          </a:prstGeom>
          <a:ln>
            <a:solidFill>
              <a:srgbClr val="00AFD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Arrow: Down 12">
            <a:extLst>
              <a:ext uri="{FF2B5EF4-FFF2-40B4-BE49-F238E27FC236}">
                <a16:creationId xmlns="" xmlns:a16="http://schemas.microsoft.com/office/drawing/2014/main" id="{974CCB39-1D65-4A87-AD79-04DD2536F9AA}"/>
              </a:ext>
            </a:extLst>
          </p:cNvPr>
          <p:cNvSpPr/>
          <p:nvPr/>
        </p:nvSpPr>
        <p:spPr>
          <a:xfrm>
            <a:off x="725503" y="2327614"/>
            <a:ext cx="181583" cy="557719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Arrow: Down 13">
            <a:extLst>
              <a:ext uri="{FF2B5EF4-FFF2-40B4-BE49-F238E27FC236}">
                <a16:creationId xmlns="" xmlns:a16="http://schemas.microsoft.com/office/drawing/2014/main" id="{BDAC3063-C337-4ED5-8B6B-E8D1E01B189E}"/>
              </a:ext>
            </a:extLst>
          </p:cNvPr>
          <p:cNvSpPr/>
          <p:nvPr/>
        </p:nvSpPr>
        <p:spPr>
          <a:xfrm>
            <a:off x="977242" y="4096238"/>
            <a:ext cx="181583" cy="557719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Freeform 12">
            <a:extLst>
              <a:ext uri="{FF2B5EF4-FFF2-40B4-BE49-F238E27FC236}">
                <a16:creationId xmlns="" xmlns:a16="http://schemas.microsoft.com/office/drawing/2014/main" id="{A0DACEC9-C14C-4B10-BA65-BFF42439DC19}"/>
              </a:ext>
            </a:extLst>
          </p:cNvPr>
          <p:cNvSpPr/>
          <p:nvPr/>
        </p:nvSpPr>
        <p:spPr>
          <a:xfrm>
            <a:off x="3171035" y="2100810"/>
            <a:ext cx="782258" cy="360001"/>
          </a:xfrm>
          <a:custGeom>
            <a:avLst/>
            <a:gdLst>
              <a:gd name="connsiteX0" fmla="*/ 0 w 1171277"/>
              <a:gd name="connsiteY0" fmla="*/ 86748 h 867477"/>
              <a:gd name="connsiteX1" fmla="*/ 86748 w 1171277"/>
              <a:gd name="connsiteY1" fmla="*/ 0 h 867477"/>
              <a:gd name="connsiteX2" fmla="*/ 1084529 w 1171277"/>
              <a:gd name="connsiteY2" fmla="*/ 0 h 867477"/>
              <a:gd name="connsiteX3" fmla="*/ 1171277 w 1171277"/>
              <a:gd name="connsiteY3" fmla="*/ 86748 h 867477"/>
              <a:gd name="connsiteX4" fmla="*/ 1171277 w 1171277"/>
              <a:gd name="connsiteY4" fmla="*/ 780729 h 867477"/>
              <a:gd name="connsiteX5" fmla="*/ 1084529 w 1171277"/>
              <a:gd name="connsiteY5" fmla="*/ 867477 h 867477"/>
              <a:gd name="connsiteX6" fmla="*/ 86748 w 1171277"/>
              <a:gd name="connsiteY6" fmla="*/ 867477 h 867477"/>
              <a:gd name="connsiteX7" fmla="*/ 0 w 1171277"/>
              <a:gd name="connsiteY7" fmla="*/ 780729 h 867477"/>
              <a:gd name="connsiteX8" fmla="*/ 0 w 1171277"/>
              <a:gd name="connsiteY8" fmla="*/ 86748 h 867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71277" h="867477">
                <a:moveTo>
                  <a:pt x="0" y="86748"/>
                </a:moveTo>
                <a:cubicBezTo>
                  <a:pt x="0" y="38838"/>
                  <a:pt x="38838" y="0"/>
                  <a:pt x="86748" y="0"/>
                </a:cubicBezTo>
                <a:lnTo>
                  <a:pt x="1084529" y="0"/>
                </a:lnTo>
                <a:cubicBezTo>
                  <a:pt x="1132439" y="0"/>
                  <a:pt x="1171277" y="38838"/>
                  <a:pt x="1171277" y="86748"/>
                </a:cubicBezTo>
                <a:lnTo>
                  <a:pt x="1171277" y="780729"/>
                </a:lnTo>
                <a:cubicBezTo>
                  <a:pt x="1171277" y="828639"/>
                  <a:pt x="1132439" y="867477"/>
                  <a:pt x="1084529" y="867477"/>
                </a:cubicBezTo>
                <a:lnTo>
                  <a:pt x="86748" y="867477"/>
                </a:lnTo>
                <a:cubicBezTo>
                  <a:pt x="38838" y="867477"/>
                  <a:pt x="0" y="828639"/>
                  <a:pt x="0" y="780729"/>
                </a:cubicBezTo>
                <a:lnTo>
                  <a:pt x="0" y="86748"/>
                </a:lnTo>
                <a:close/>
              </a:path>
            </a:pathLst>
          </a:cu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spcFirstLastPara="0" vert="horz" wrap="square" lIns="93988" tIns="93988" rIns="93988" bIns="93988" numCol="1" spcCol="1270" anchor="ctr" anchorCtr="0">
            <a:noAutofit/>
          </a:bodyPr>
          <a:lstStyle/>
          <a:p>
            <a:pPr lvl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100" b="1" kern="1200" dirty="0"/>
              <a:t>Response</a:t>
            </a:r>
            <a:r>
              <a:rPr lang="en-US" sz="1100" kern="1200" dirty="0"/>
              <a:t> Variable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="" xmlns:a16="http://schemas.microsoft.com/office/drawing/2014/main" id="{90374AA1-72E5-4423-A135-AC4151611C0F}"/>
              </a:ext>
            </a:extLst>
          </p:cNvPr>
          <p:cNvCxnSpPr>
            <a:cxnSpLocks/>
            <a:stCxn id="16" idx="2"/>
            <a:endCxn id="15" idx="2"/>
          </p:cNvCxnSpPr>
          <p:nvPr/>
        </p:nvCxnSpPr>
        <p:spPr>
          <a:xfrm flipV="1">
            <a:off x="3895357" y="1861103"/>
            <a:ext cx="137119" cy="239707"/>
          </a:xfrm>
          <a:prstGeom prst="straightConnector1">
            <a:avLst/>
          </a:prstGeom>
          <a:ln>
            <a:solidFill>
              <a:srgbClr val="00AFD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="" xmlns:a16="http://schemas.microsoft.com/office/drawing/2014/main" id="{A549D15E-AAD2-44F3-917A-8A719D066626}"/>
              </a:ext>
            </a:extLst>
          </p:cNvPr>
          <p:cNvCxnSpPr>
            <a:cxnSpLocks/>
            <a:stCxn id="22" idx="1"/>
            <a:endCxn id="28" idx="2"/>
          </p:cNvCxnSpPr>
          <p:nvPr/>
        </p:nvCxnSpPr>
        <p:spPr>
          <a:xfrm flipV="1">
            <a:off x="4728666" y="1847903"/>
            <a:ext cx="50394" cy="171680"/>
          </a:xfrm>
          <a:prstGeom prst="straightConnector1">
            <a:avLst/>
          </a:prstGeom>
          <a:ln>
            <a:solidFill>
              <a:srgbClr val="00AFD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Freeform 12">
            <a:extLst>
              <a:ext uri="{FF2B5EF4-FFF2-40B4-BE49-F238E27FC236}">
                <a16:creationId xmlns="" xmlns:a16="http://schemas.microsoft.com/office/drawing/2014/main" id="{541281D6-EB4A-4565-B570-317EFAE8DC21}"/>
              </a:ext>
            </a:extLst>
          </p:cNvPr>
          <p:cNvSpPr/>
          <p:nvPr/>
        </p:nvSpPr>
        <p:spPr>
          <a:xfrm>
            <a:off x="3530634" y="2812039"/>
            <a:ext cx="1041366" cy="289928"/>
          </a:xfrm>
          <a:custGeom>
            <a:avLst/>
            <a:gdLst>
              <a:gd name="connsiteX0" fmla="*/ 0 w 1171277"/>
              <a:gd name="connsiteY0" fmla="*/ 86748 h 867477"/>
              <a:gd name="connsiteX1" fmla="*/ 86748 w 1171277"/>
              <a:gd name="connsiteY1" fmla="*/ 0 h 867477"/>
              <a:gd name="connsiteX2" fmla="*/ 1084529 w 1171277"/>
              <a:gd name="connsiteY2" fmla="*/ 0 h 867477"/>
              <a:gd name="connsiteX3" fmla="*/ 1171277 w 1171277"/>
              <a:gd name="connsiteY3" fmla="*/ 86748 h 867477"/>
              <a:gd name="connsiteX4" fmla="*/ 1171277 w 1171277"/>
              <a:gd name="connsiteY4" fmla="*/ 780729 h 867477"/>
              <a:gd name="connsiteX5" fmla="*/ 1084529 w 1171277"/>
              <a:gd name="connsiteY5" fmla="*/ 867477 h 867477"/>
              <a:gd name="connsiteX6" fmla="*/ 86748 w 1171277"/>
              <a:gd name="connsiteY6" fmla="*/ 867477 h 867477"/>
              <a:gd name="connsiteX7" fmla="*/ 0 w 1171277"/>
              <a:gd name="connsiteY7" fmla="*/ 780729 h 867477"/>
              <a:gd name="connsiteX8" fmla="*/ 0 w 1171277"/>
              <a:gd name="connsiteY8" fmla="*/ 86748 h 867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71277" h="867477">
                <a:moveTo>
                  <a:pt x="0" y="86748"/>
                </a:moveTo>
                <a:cubicBezTo>
                  <a:pt x="0" y="38838"/>
                  <a:pt x="38838" y="0"/>
                  <a:pt x="86748" y="0"/>
                </a:cubicBezTo>
                <a:lnTo>
                  <a:pt x="1084529" y="0"/>
                </a:lnTo>
                <a:cubicBezTo>
                  <a:pt x="1132439" y="0"/>
                  <a:pt x="1171277" y="38838"/>
                  <a:pt x="1171277" y="86748"/>
                </a:cubicBezTo>
                <a:lnTo>
                  <a:pt x="1171277" y="780729"/>
                </a:lnTo>
                <a:cubicBezTo>
                  <a:pt x="1171277" y="828639"/>
                  <a:pt x="1132439" y="867477"/>
                  <a:pt x="1084529" y="867477"/>
                </a:cubicBezTo>
                <a:lnTo>
                  <a:pt x="86748" y="867477"/>
                </a:lnTo>
                <a:cubicBezTo>
                  <a:pt x="38838" y="867477"/>
                  <a:pt x="0" y="828639"/>
                  <a:pt x="0" y="780729"/>
                </a:cubicBezTo>
                <a:lnTo>
                  <a:pt x="0" y="86748"/>
                </a:lnTo>
                <a:close/>
              </a:path>
            </a:pathLst>
          </a:cu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spcFirstLastPara="0" vert="horz" wrap="square" lIns="93988" tIns="93988" rIns="93988" bIns="93988" numCol="1" spcCol="1270" anchor="ctr" anchorCtr="0">
            <a:noAutofit/>
          </a:bodyPr>
          <a:lstStyle/>
          <a:p>
            <a:pPr lvl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100" b="1" dirty="0"/>
              <a:t>Link</a:t>
            </a:r>
            <a:r>
              <a:rPr lang="en-US" sz="1100" kern="1200" dirty="0"/>
              <a:t> function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="" xmlns:a16="http://schemas.microsoft.com/office/drawing/2014/main" id="{7EAA11B9-7D8E-4BBF-8D52-CC9A9F184F31}"/>
              </a:ext>
            </a:extLst>
          </p:cNvPr>
          <p:cNvCxnSpPr>
            <a:cxnSpLocks/>
            <a:stCxn id="30" idx="5"/>
            <a:endCxn id="32" idx="0"/>
          </p:cNvCxnSpPr>
          <p:nvPr/>
        </p:nvCxnSpPr>
        <p:spPr>
          <a:xfrm>
            <a:off x="4494874" y="3101967"/>
            <a:ext cx="195280" cy="160232"/>
          </a:xfrm>
          <a:prstGeom prst="straightConnector1">
            <a:avLst/>
          </a:prstGeom>
          <a:ln>
            <a:solidFill>
              <a:srgbClr val="00AFD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Freeform 12">
            <a:extLst>
              <a:ext uri="{FF2B5EF4-FFF2-40B4-BE49-F238E27FC236}">
                <a16:creationId xmlns="" xmlns:a16="http://schemas.microsoft.com/office/drawing/2014/main" id="{22989CB8-FB90-4199-9308-04EFAFBF1CF4}"/>
              </a:ext>
            </a:extLst>
          </p:cNvPr>
          <p:cNvSpPr/>
          <p:nvPr/>
        </p:nvSpPr>
        <p:spPr>
          <a:xfrm>
            <a:off x="3047115" y="4239927"/>
            <a:ext cx="1171276" cy="289928"/>
          </a:xfrm>
          <a:custGeom>
            <a:avLst/>
            <a:gdLst>
              <a:gd name="connsiteX0" fmla="*/ 0 w 1171277"/>
              <a:gd name="connsiteY0" fmla="*/ 86748 h 867477"/>
              <a:gd name="connsiteX1" fmla="*/ 86748 w 1171277"/>
              <a:gd name="connsiteY1" fmla="*/ 0 h 867477"/>
              <a:gd name="connsiteX2" fmla="*/ 1084529 w 1171277"/>
              <a:gd name="connsiteY2" fmla="*/ 0 h 867477"/>
              <a:gd name="connsiteX3" fmla="*/ 1171277 w 1171277"/>
              <a:gd name="connsiteY3" fmla="*/ 86748 h 867477"/>
              <a:gd name="connsiteX4" fmla="*/ 1171277 w 1171277"/>
              <a:gd name="connsiteY4" fmla="*/ 780729 h 867477"/>
              <a:gd name="connsiteX5" fmla="*/ 1084529 w 1171277"/>
              <a:gd name="connsiteY5" fmla="*/ 867477 h 867477"/>
              <a:gd name="connsiteX6" fmla="*/ 86748 w 1171277"/>
              <a:gd name="connsiteY6" fmla="*/ 867477 h 867477"/>
              <a:gd name="connsiteX7" fmla="*/ 0 w 1171277"/>
              <a:gd name="connsiteY7" fmla="*/ 780729 h 867477"/>
              <a:gd name="connsiteX8" fmla="*/ 0 w 1171277"/>
              <a:gd name="connsiteY8" fmla="*/ 86748 h 867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71277" h="867477">
                <a:moveTo>
                  <a:pt x="0" y="86748"/>
                </a:moveTo>
                <a:cubicBezTo>
                  <a:pt x="0" y="38838"/>
                  <a:pt x="38838" y="0"/>
                  <a:pt x="86748" y="0"/>
                </a:cubicBezTo>
                <a:lnTo>
                  <a:pt x="1084529" y="0"/>
                </a:lnTo>
                <a:cubicBezTo>
                  <a:pt x="1132439" y="0"/>
                  <a:pt x="1171277" y="38838"/>
                  <a:pt x="1171277" y="86748"/>
                </a:cubicBezTo>
                <a:lnTo>
                  <a:pt x="1171277" y="780729"/>
                </a:lnTo>
                <a:cubicBezTo>
                  <a:pt x="1171277" y="828639"/>
                  <a:pt x="1132439" y="867477"/>
                  <a:pt x="1084529" y="867477"/>
                </a:cubicBezTo>
                <a:lnTo>
                  <a:pt x="86748" y="867477"/>
                </a:lnTo>
                <a:cubicBezTo>
                  <a:pt x="38838" y="867477"/>
                  <a:pt x="0" y="828639"/>
                  <a:pt x="0" y="780729"/>
                </a:cubicBezTo>
                <a:lnTo>
                  <a:pt x="0" y="86748"/>
                </a:lnTo>
                <a:close/>
              </a:path>
            </a:pathLst>
          </a:cu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spcFirstLastPara="0" vert="horz" wrap="square" lIns="93988" tIns="93988" rIns="93988" bIns="93988" numCol="1" spcCol="1270" anchor="ctr" anchorCtr="0">
            <a:noAutofit/>
          </a:bodyPr>
          <a:lstStyle/>
          <a:p>
            <a:pPr lvl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100" b="1" dirty="0"/>
              <a:t>Smooth</a:t>
            </a:r>
            <a:r>
              <a:rPr lang="en-US" sz="1100" kern="1200" dirty="0"/>
              <a:t> function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="" xmlns:a16="http://schemas.microsoft.com/office/drawing/2014/main" id="{FE91039B-07C3-4F70-B857-CAF996C2FF6F}"/>
              </a:ext>
            </a:extLst>
          </p:cNvPr>
          <p:cNvCxnSpPr>
            <a:cxnSpLocks/>
            <a:stCxn id="42" idx="5"/>
            <a:endCxn id="41" idx="0"/>
          </p:cNvCxnSpPr>
          <p:nvPr/>
        </p:nvCxnSpPr>
        <p:spPr>
          <a:xfrm>
            <a:off x="4131643" y="4529855"/>
            <a:ext cx="27842" cy="160232"/>
          </a:xfrm>
          <a:prstGeom prst="straightConnector1">
            <a:avLst/>
          </a:prstGeom>
          <a:ln>
            <a:solidFill>
              <a:srgbClr val="00AFD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Left Brace 46">
            <a:extLst>
              <a:ext uri="{FF2B5EF4-FFF2-40B4-BE49-F238E27FC236}">
                <a16:creationId xmlns="" xmlns:a16="http://schemas.microsoft.com/office/drawing/2014/main" id="{9567214E-228D-4B4C-8C83-6ECA5C78632D}"/>
              </a:ext>
            </a:extLst>
          </p:cNvPr>
          <p:cNvSpPr/>
          <p:nvPr/>
        </p:nvSpPr>
        <p:spPr>
          <a:xfrm flipV="1">
            <a:off x="1411397" y="1298589"/>
            <a:ext cx="212930" cy="959340"/>
          </a:xfrm>
          <a:prstGeom prst="leftBrace">
            <a:avLst>
              <a:gd name="adj1" fmla="val 8333"/>
              <a:gd name="adj2" fmla="val 23657"/>
            </a:avLst>
          </a:prstGeom>
          <a:ln>
            <a:solidFill>
              <a:srgbClr val="00AFD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Left Brace 47">
            <a:extLst>
              <a:ext uri="{FF2B5EF4-FFF2-40B4-BE49-F238E27FC236}">
                <a16:creationId xmlns="" xmlns:a16="http://schemas.microsoft.com/office/drawing/2014/main" id="{655D7E34-62B4-4D57-B57E-2CB4939C6D81}"/>
              </a:ext>
            </a:extLst>
          </p:cNvPr>
          <p:cNvSpPr/>
          <p:nvPr/>
        </p:nvSpPr>
        <p:spPr>
          <a:xfrm flipV="1">
            <a:off x="1848458" y="1311287"/>
            <a:ext cx="279925" cy="4309537"/>
          </a:xfrm>
          <a:prstGeom prst="leftBrace">
            <a:avLst>
              <a:gd name="adj1" fmla="val 8333"/>
              <a:gd name="adj2" fmla="val 9272"/>
            </a:avLst>
          </a:prstGeom>
          <a:ln>
            <a:solidFill>
              <a:srgbClr val="00AFD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0" name="Picture 49">
            <a:extLst>
              <a:ext uri="{FF2B5EF4-FFF2-40B4-BE49-F238E27FC236}">
                <a16:creationId xmlns="" xmlns:a16="http://schemas.microsoft.com/office/drawing/2014/main" id="{088684E0-44B8-4563-97DA-539036C64A9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274"/>
          <a:stretch/>
        </p:blipFill>
        <p:spPr>
          <a:xfrm>
            <a:off x="-4785974" y="1197982"/>
            <a:ext cx="4467121" cy="4680000"/>
          </a:xfrm>
          <a:prstGeom prst="rect">
            <a:avLst/>
          </a:prstGeom>
        </p:spPr>
      </p:pic>
      <p:sp>
        <p:nvSpPr>
          <p:cNvPr id="22" name="Freeform 12">
            <a:extLst>
              <a:ext uri="{FF2B5EF4-FFF2-40B4-BE49-F238E27FC236}">
                <a16:creationId xmlns="" xmlns:a16="http://schemas.microsoft.com/office/drawing/2014/main" id="{311BC9CE-9580-4F85-9BD5-DC19623C0A2E}"/>
              </a:ext>
            </a:extLst>
          </p:cNvPr>
          <p:cNvSpPr/>
          <p:nvPr/>
        </p:nvSpPr>
        <p:spPr>
          <a:xfrm>
            <a:off x="4621329" y="2019583"/>
            <a:ext cx="1449270" cy="360001"/>
          </a:xfrm>
          <a:custGeom>
            <a:avLst/>
            <a:gdLst>
              <a:gd name="connsiteX0" fmla="*/ 0 w 1171277"/>
              <a:gd name="connsiteY0" fmla="*/ 86748 h 867477"/>
              <a:gd name="connsiteX1" fmla="*/ 86748 w 1171277"/>
              <a:gd name="connsiteY1" fmla="*/ 0 h 867477"/>
              <a:gd name="connsiteX2" fmla="*/ 1084529 w 1171277"/>
              <a:gd name="connsiteY2" fmla="*/ 0 h 867477"/>
              <a:gd name="connsiteX3" fmla="*/ 1171277 w 1171277"/>
              <a:gd name="connsiteY3" fmla="*/ 86748 h 867477"/>
              <a:gd name="connsiteX4" fmla="*/ 1171277 w 1171277"/>
              <a:gd name="connsiteY4" fmla="*/ 780729 h 867477"/>
              <a:gd name="connsiteX5" fmla="*/ 1084529 w 1171277"/>
              <a:gd name="connsiteY5" fmla="*/ 867477 h 867477"/>
              <a:gd name="connsiteX6" fmla="*/ 86748 w 1171277"/>
              <a:gd name="connsiteY6" fmla="*/ 867477 h 867477"/>
              <a:gd name="connsiteX7" fmla="*/ 0 w 1171277"/>
              <a:gd name="connsiteY7" fmla="*/ 780729 h 867477"/>
              <a:gd name="connsiteX8" fmla="*/ 0 w 1171277"/>
              <a:gd name="connsiteY8" fmla="*/ 86748 h 867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71277" h="867477">
                <a:moveTo>
                  <a:pt x="0" y="86748"/>
                </a:moveTo>
                <a:cubicBezTo>
                  <a:pt x="0" y="38838"/>
                  <a:pt x="38838" y="0"/>
                  <a:pt x="86748" y="0"/>
                </a:cubicBezTo>
                <a:lnTo>
                  <a:pt x="1084529" y="0"/>
                </a:lnTo>
                <a:cubicBezTo>
                  <a:pt x="1132439" y="0"/>
                  <a:pt x="1171277" y="38838"/>
                  <a:pt x="1171277" y="86748"/>
                </a:cubicBezTo>
                <a:lnTo>
                  <a:pt x="1171277" y="780729"/>
                </a:lnTo>
                <a:cubicBezTo>
                  <a:pt x="1171277" y="828639"/>
                  <a:pt x="1132439" y="867477"/>
                  <a:pt x="1084529" y="867477"/>
                </a:cubicBezTo>
                <a:lnTo>
                  <a:pt x="86748" y="867477"/>
                </a:lnTo>
                <a:cubicBezTo>
                  <a:pt x="38838" y="867477"/>
                  <a:pt x="0" y="828639"/>
                  <a:pt x="0" y="780729"/>
                </a:cubicBezTo>
                <a:lnTo>
                  <a:pt x="0" y="86748"/>
                </a:lnTo>
                <a:close/>
              </a:path>
            </a:pathLst>
          </a:cu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spcFirstLastPara="0" vert="horz" wrap="square" lIns="93988" tIns="93988" rIns="93988" bIns="93988" numCol="1" spcCol="1270" anchor="ctr" anchorCtr="0">
            <a:noAutofit/>
          </a:bodyPr>
          <a:lstStyle/>
          <a:p>
            <a:pPr lvl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100" b="1" kern="1200" dirty="0"/>
              <a:t>Covariates</a:t>
            </a:r>
            <a:r>
              <a:rPr lang="en-US" sz="1100" kern="1200" dirty="0"/>
              <a:t> vector </a:t>
            </a:r>
            <a:r>
              <a:rPr lang="en-US" sz="1100" dirty="0"/>
              <a:t>(predictor variables)</a:t>
            </a:r>
            <a:endParaRPr lang="en-US" sz="1100" kern="1200" dirty="0"/>
          </a:p>
        </p:txBody>
      </p:sp>
      <p:grpSp>
        <p:nvGrpSpPr>
          <p:cNvPr id="1029" name="Group 1028">
            <a:extLst>
              <a:ext uri="{FF2B5EF4-FFF2-40B4-BE49-F238E27FC236}">
                <a16:creationId xmlns="" xmlns:a16="http://schemas.microsoft.com/office/drawing/2014/main" id="{94B68915-0944-412D-8A1D-A8F9007B6970}"/>
              </a:ext>
            </a:extLst>
          </p:cNvPr>
          <p:cNvGrpSpPr/>
          <p:nvPr/>
        </p:nvGrpSpPr>
        <p:grpSpPr>
          <a:xfrm>
            <a:off x="6098370" y="836873"/>
            <a:ext cx="3019557" cy="1861283"/>
            <a:chOff x="6017436" y="1059313"/>
            <a:chExt cx="3019557" cy="1861283"/>
          </a:xfrm>
        </p:grpSpPr>
        <p:grpSp>
          <p:nvGrpSpPr>
            <p:cNvPr id="1025" name="Group 1024">
              <a:extLst>
                <a:ext uri="{FF2B5EF4-FFF2-40B4-BE49-F238E27FC236}">
                  <a16:creationId xmlns="" xmlns:a16="http://schemas.microsoft.com/office/drawing/2014/main" id="{8241FFBD-1B50-485B-8A4F-73B2DAD69ADF}"/>
                </a:ext>
              </a:extLst>
            </p:cNvPr>
            <p:cNvGrpSpPr/>
            <p:nvPr/>
          </p:nvGrpSpPr>
          <p:grpSpPr>
            <a:xfrm>
              <a:off x="6292948" y="1174516"/>
              <a:ext cx="2744045" cy="1710817"/>
              <a:chOff x="5854900" y="1416549"/>
              <a:chExt cx="2744045" cy="1710817"/>
            </a:xfrm>
          </p:grpSpPr>
          <p:pic>
            <p:nvPicPr>
              <p:cNvPr id="53" name="Picture 52">
                <a:extLst>
                  <a:ext uri="{FF2B5EF4-FFF2-40B4-BE49-F238E27FC236}">
                    <a16:creationId xmlns="" xmlns:a16="http://schemas.microsoft.com/office/drawing/2014/main" id="{E0E7AF8F-5485-4198-8D00-69EC92BCFA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854900" y="1416549"/>
                <a:ext cx="2599042" cy="1710817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cxnSp>
            <p:nvCxnSpPr>
              <p:cNvPr id="54" name="Straight Connector 53">
                <a:extLst>
                  <a:ext uri="{FF2B5EF4-FFF2-40B4-BE49-F238E27FC236}">
                    <a16:creationId xmlns="" xmlns:a16="http://schemas.microsoft.com/office/drawing/2014/main" id="{D01CE9CC-70E5-4EF7-8670-2A2C41826A9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95550" y="1670678"/>
                <a:ext cx="420057" cy="811708"/>
              </a:xfrm>
              <a:prstGeom prst="line">
                <a:avLst/>
              </a:prstGeom>
              <a:ln w="19050">
                <a:solidFill>
                  <a:srgbClr val="728FA5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5" name="Freeform: Shape 54">
                <a:extLst>
                  <a:ext uri="{FF2B5EF4-FFF2-40B4-BE49-F238E27FC236}">
                    <a16:creationId xmlns="" xmlns:a16="http://schemas.microsoft.com/office/drawing/2014/main" id="{80E478D6-6F55-480E-9B52-B2A3F915B203}"/>
                  </a:ext>
                </a:extLst>
              </p:cNvPr>
              <p:cNvSpPr/>
              <p:nvPr/>
            </p:nvSpPr>
            <p:spPr>
              <a:xfrm>
                <a:off x="7654396" y="1700935"/>
                <a:ext cx="528014" cy="679487"/>
              </a:xfrm>
              <a:custGeom>
                <a:avLst/>
                <a:gdLst>
                  <a:gd name="connsiteX0" fmla="*/ 0 w 396030"/>
                  <a:gd name="connsiteY0" fmla="*/ 0 h 553226"/>
                  <a:gd name="connsiteX1" fmla="*/ 217851 w 396030"/>
                  <a:gd name="connsiteY1" fmla="*/ 128990 h 553226"/>
                  <a:gd name="connsiteX2" fmla="*/ 395571 w 396030"/>
                  <a:gd name="connsiteY2" fmla="*/ 114658 h 553226"/>
                  <a:gd name="connsiteX3" fmla="*/ 269447 w 396030"/>
                  <a:gd name="connsiteY3" fmla="*/ 318177 h 553226"/>
                  <a:gd name="connsiteX4" fmla="*/ 275180 w 396030"/>
                  <a:gd name="connsiteY4" fmla="*/ 553226 h 553226"/>
                  <a:gd name="connsiteX5" fmla="*/ 275180 w 396030"/>
                  <a:gd name="connsiteY5" fmla="*/ 553226 h 5532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96030" h="553226">
                    <a:moveTo>
                      <a:pt x="0" y="0"/>
                    </a:moveTo>
                    <a:cubicBezTo>
                      <a:pt x="75961" y="54940"/>
                      <a:pt x="151923" y="109880"/>
                      <a:pt x="217851" y="128990"/>
                    </a:cubicBezTo>
                    <a:cubicBezTo>
                      <a:pt x="283779" y="148100"/>
                      <a:pt x="386972" y="83127"/>
                      <a:pt x="395571" y="114658"/>
                    </a:cubicBezTo>
                    <a:cubicBezTo>
                      <a:pt x="404170" y="146189"/>
                      <a:pt x="289512" y="245082"/>
                      <a:pt x="269447" y="318177"/>
                    </a:cubicBezTo>
                    <a:cubicBezTo>
                      <a:pt x="249382" y="391272"/>
                      <a:pt x="275180" y="553226"/>
                      <a:pt x="275180" y="553226"/>
                    </a:cubicBezTo>
                    <a:lnTo>
                      <a:pt x="275180" y="553226"/>
                    </a:lnTo>
                  </a:path>
                </a:pathLst>
              </a:cu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0" name="Freeform 12">
                <a:extLst>
                  <a:ext uri="{FF2B5EF4-FFF2-40B4-BE49-F238E27FC236}">
                    <a16:creationId xmlns="" xmlns:a16="http://schemas.microsoft.com/office/drawing/2014/main" id="{E1BE92EB-46E2-4B77-B96C-0F87E8338B3B}"/>
                  </a:ext>
                </a:extLst>
              </p:cNvPr>
              <p:cNvSpPr/>
              <p:nvPr/>
            </p:nvSpPr>
            <p:spPr>
              <a:xfrm>
                <a:off x="7332212" y="2485071"/>
                <a:ext cx="1266733" cy="360001"/>
              </a:xfrm>
              <a:custGeom>
                <a:avLst/>
                <a:gdLst>
                  <a:gd name="connsiteX0" fmla="*/ 0 w 1171277"/>
                  <a:gd name="connsiteY0" fmla="*/ 86748 h 867477"/>
                  <a:gd name="connsiteX1" fmla="*/ 86748 w 1171277"/>
                  <a:gd name="connsiteY1" fmla="*/ 0 h 867477"/>
                  <a:gd name="connsiteX2" fmla="*/ 1084529 w 1171277"/>
                  <a:gd name="connsiteY2" fmla="*/ 0 h 867477"/>
                  <a:gd name="connsiteX3" fmla="*/ 1171277 w 1171277"/>
                  <a:gd name="connsiteY3" fmla="*/ 86748 h 867477"/>
                  <a:gd name="connsiteX4" fmla="*/ 1171277 w 1171277"/>
                  <a:gd name="connsiteY4" fmla="*/ 780729 h 867477"/>
                  <a:gd name="connsiteX5" fmla="*/ 1084529 w 1171277"/>
                  <a:gd name="connsiteY5" fmla="*/ 867477 h 867477"/>
                  <a:gd name="connsiteX6" fmla="*/ 86748 w 1171277"/>
                  <a:gd name="connsiteY6" fmla="*/ 867477 h 867477"/>
                  <a:gd name="connsiteX7" fmla="*/ 0 w 1171277"/>
                  <a:gd name="connsiteY7" fmla="*/ 780729 h 867477"/>
                  <a:gd name="connsiteX8" fmla="*/ 0 w 1171277"/>
                  <a:gd name="connsiteY8" fmla="*/ 86748 h 8674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71277" h="867477">
                    <a:moveTo>
                      <a:pt x="0" y="86748"/>
                    </a:moveTo>
                    <a:cubicBezTo>
                      <a:pt x="0" y="38838"/>
                      <a:pt x="38838" y="0"/>
                      <a:pt x="86748" y="0"/>
                    </a:cubicBezTo>
                    <a:lnTo>
                      <a:pt x="1084529" y="0"/>
                    </a:lnTo>
                    <a:cubicBezTo>
                      <a:pt x="1132439" y="0"/>
                      <a:pt x="1171277" y="38838"/>
                      <a:pt x="1171277" y="86748"/>
                    </a:cubicBezTo>
                    <a:lnTo>
                      <a:pt x="1171277" y="780729"/>
                    </a:lnTo>
                    <a:cubicBezTo>
                      <a:pt x="1171277" y="828639"/>
                      <a:pt x="1132439" y="867477"/>
                      <a:pt x="1084529" y="867477"/>
                    </a:cubicBezTo>
                    <a:lnTo>
                      <a:pt x="86748" y="867477"/>
                    </a:lnTo>
                    <a:cubicBezTo>
                      <a:pt x="38838" y="867477"/>
                      <a:pt x="0" y="828639"/>
                      <a:pt x="0" y="780729"/>
                    </a:cubicBezTo>
                    <a:lnTo>
                      <a:pt x="0" y="86748"/>
                    </a:lnTo>
                    <a:close/>
                  </a:path>
                </a:pathLst>
              </a:cu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spcFirstLastPara="0" vert="horz" wrap="square" lIns="93988" tIns="93988" rIns="93988" bIns="93988" numCol="1" spcCol="1270" anchor="ctr" anchorCtr="0">
                <a:noAutofit/>
              </a:bodyPr>
              <a:lstStyle/>
              <a:p>
                <a:pPr lvl="0" algn="ctr" defTabSz="8001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100" b="1" kern="1200" dirty="0"/>
                  <a:t>Normally distributed errors</a:t>
                </a:r>
                <a:endParaRPr lang="en-US" sz="1100" kern="1200" dirty="0"/>
              </a:p>
            </p:txBody>
          </p:sp>
          <p:cxnSp>
            <p:nvCxnSpPr>
              <p:cNvPr id="63" name="Straight Arrow Connector 62">
                <a:extLst>
                  <a:ext uri="{FF2B5EF4-FFF2-40B4-BE49-F238E27FC236}">
                    <a16:creationId xmlns="" xmlns:a16="http://schemas.microsoft.com/office/drawing/2014/main" id="{866840AB-2BEA-4A94-8434-AB4028BE98CE}"/>
                  </a:ext>
                </a:extLst>
              </p:cNvPr>
              <p:cNvCxnSpPr>
                <a:cxnSpLocks/>
                <a:stCxn id="60" idx="2"/>
              </p:cNvCxnSpPr>
              <p:nvPr/>
            </p:nvCxnSpPr>
            <p:spPr>
              <a:xfrm flipH="1" flipV="1">
                <a:off x="8257541" y="1874989"/>
                <a:ext cx="247586" cy="610082"/>
              </a:xfrm>
              <a:prstGeom prst="straightConnector1">
                <a:avLst/>
              </a:prstGeom>
              <a:ln>
                <a:solidFill>
                  <a:srgbClr val="00AFD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8" name="TextBox 1027">
                  <a:extLst>
                    <a:ext uri="{FF2B5EF4-FFF2-40B4-BE49-F238E27FC236}">
                      <a16:creationId xmlns="" xmlns:a16="http://schemas.microsoft.com/office/drawing/2014/main" id="{19C829F3-DEB2-4051-925F-69F65924EEEA}"/>
                    </a:ext>
                  </a:extLst>
                </p:cNvPr>
                <p:cNvSpPr txBox="1"/>
                <p:nvPr/>
              </p:nvSpPr>
              <p:spPr>
                <a:xfrm>
                  <a:off x="6922303" y="1059313"/>
                  <a:ext cx="38343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b="1" i="1">
                            <a:latin typeface="Cambria Math" panose="02040503050406030204" pitchFamily="18" charset="0"/>
                          </a:rPr>
                          <m:t>𝒀</m:t>
                        </m:r>
                      </m:oMath>
                    </m:oMathPara>
                  </a14:m>
                  <a:endParaRPr lang="en-GB" dirty="0"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1028" name="TextBox 1027">
                  <a:extLst>
                    <a:ext uri="{FF2B5EF4-FFF2-40B4-BE49-F238E27FC236}">
                      <a16:creationId xmlns:a16="http://schemas.microsoft.com/office/drawing/2014/main" id="{19C829F3-DEB2-4051-925F-69F65924EEE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22303" y="1059313"/>
                  <a:ext cx="383438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TextBox 68">
                  <a:extLst>
                    <a:ext uri="{FF2B5EF4-FFF2-40B4-BE49-F238E27FC236}">
                      <a16:creationId xmlns="" xmlns:a16="http://schemas.microsoft.com/office/drawing/2014/main" id="{647A40A0-7007-4109-BA8B-DAB5F53ECA2B}"/>
                    </a:ext>
                  </a:extLst>
                </p:cNvPr>
                <p:cNvSpPr txBox="1"/>
                <p:nvPr/>
              </p:nvSpPr>
              <p:spPr>
                <a:xfrm>
                  <a:off x="6017436" y="2551264"/>
                  <a:ext cx="38343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oMath>
                    </m:oMathPara>
                  </a14:m>
                  <a:endParaRPr lang="en-GB" dirty="0"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647A40A0-7007-4109-BA8B-DAB5F53ECA2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17436" y="2551264"/>
                  <a:ext cx="383438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37" name="Group 1036">
            <a:extLst>
              <a:ext uri="{FF2B5EF4-FFF2-40B4-BE49-F238E27FC236}">
                <a16:creationId xmlns="" xmlns:a16="http://schemas.microsoft.com/office/drawing/2014/main" id="{27535C90-0AEB-44EB-AF5F-F4D51CCCC786}"/>
              </a:ext>
            </a:extLst>
          </p:cNvPr>
          <p:cNvGrpSpPr/>
          <p:nvPr/>
        </p:nvGrpSpPr>
        <p:grpSpPr>
          <a:xfrm>
            <a:off x="6190586" y="2716688"/>
            <a:ext cx="2648263" cy="2368407"/>
            <a:chOff x="6177105" y="2728639"/>
            <a:chExt cx="2648263" cy="2368407"/>
          </a:xfrm>
        </p:grpSpPr>
        <p:pic>
          <p:nvPicPr>
            <p:cNvPr id="75" name="Picture 74">
              <a:extLst>
                <a:ext uri="{FF2B5EF4-FFF2-40B4-BE49-F238E27FC236}">
                  <a16:creationId xmlns="" xmlns:a16="http://schemas.microsoft.com/office/drawing/2014/main" id="{FA2CDF59-61DB-4962-9524-FCDF72F441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3024" b="3986"/>
            <a:stretch/>
          </p:blipFill>
          <p:spPr>
            <a:xfrm>
              <a:off x="6387006" y="2970199"/>
              <a:ext cx="2438362" cy="1860817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87" name="Freeform 12">
              <a:extLst>
                <a:ext uri="{FF2B5EF4-FFF2-40B4-BE49-F238E27FC236}">
                  <a16:creationId xmlns="" xmlns:a16="http://schemas.microsoft.com/office/drawing/2014/main" id="{5F9ED80C-EB26-4AB1-AEA3-F39899402F11}"/>
                </a:ext>
              </a:extLst>
            </p:cNvPr>
            <p:cNvSpPr/>
            <p:nvPr/>
          </p:nvSpPr>
          <p:spPr>
            <a:xfrm>
              <a:off x="7503911" y="3911618"/>
              <a:ext cx="1266733" cy="360001"/>
            </a:xfrm>
            <a:custGeom>
              <a:avLst/>
              <a:gdLst>
                <a:gd name="connsiteX0" fmla="*/ 0 w 1171277"/>
                <a:gd name="connsiteY0" fmla="*/ 86748 h 867477"/>
                <a:gd name="connsiteX1" fmla="*/ 86748 w 1171277"/>
                <a:gd name="connsiteY1" fmla="*/ 0 h 867477"/>
                <a:gd name="connsiteX2" fmla="*/ 1084529 w 1171277"/>
                <a:gd name="connsiteY2" fmla="*/ 0 h 867477"/>
                <a:gd name="connsiteX3" fmla="*/ 1171277 w 1171277"/>
                <a:gd name="connsiteY3" fmla="*/ 86748 h 867477"/>
                <a:gd name="connsiteX4" fmla="*/ 1171277 w 1171277"/>
                <a:gd name="connsiteY4" fmla="*/ 780729 h 867477"/>
                <a:gd name="connsiteX5" fmla="*/ 1084529 w 1171277"/>
                <a:gd name="connsiteY5" fmla="*/ 867477 h 867477"/>
                <a:gd name="connsiteX6" fmla="*/ 86748 w 1171277"/>
                <a:gd name="connsiteY6" fmla="*/ 867477 h 867477"/>
                <a:gd name="connsiteX7" fmla="*/ 0 w 1171277"/>
                <a:gd name="connsiteY7" fmla="*/ 780729 h 867477"/>
                <a:gd name="connsiteX8" fmla="*/ 0 w 1171277"/>
                <a:gd name="connsiteY8" fmla="*/ 86748 h 867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71277" h="867477">
                  <a:moveTo>
                    <a:pt x="0" y="86748"/>
                  </a:moveTo>
                  <a:cubicBezTo>
                    <a:pt x="0" y="38838"/>
                    <a:pt x="38838" y="0"/>
                    <a:pt x="86748" y="0"/>
                  </a:cubicBezTo>
                  <a:lnTo>
                    <a:pt x="1084529" y="0"/>
                  </a:lnTo>
                  <a:cubicBezTo>
                    <a:pt x="1132439" y="0"/>
                    <a:pt x="1171277" y="38838"/>
                    <a:pt x="1171277" y="86748"/>
                  </a:cubicBezTo>
                  <a:lnTo>
                    <a:pt x="1171277" y="780729"/>
                  </a:lnTo>
                  <a:cubicBezTo>
                    <a:pt x="1171277" y="828639"/>
                    <a:pt x="1132439" y="867477"/>
                    <a:pt x="1084529" y="867477"/>
                  </a:cubicBezTo>
                  <a:lnTo>
                    <a:pt x="86748" y="867477"/>
                  </a:lnTo>
                  <a:cubicBezTo>
                    <a:pt x="38838" y="867477"/>
                    <a:pt x="0" y="828639"/>
                    <a:pt x="0" y="780729"/>
                  </a:cubicBezTo>
                  <a:lnTo>
                    <a:pt x="0" y="86748"/>
                  </a:lnTo>
                  <a:close/>
                </a:path>
              </a:pathLst>
            </a:cu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spcFirstLastPara="0" vert="horz" wrap="square" lIns="93988" tIns="93988" rIns="93988" bIns="93988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100" b="1" kern="1200" dirty="0"/>
                <a:t>Binary </a:t>
              </a:r>
              <a:r>
                <a:rPr lang="en-US" sz="1100" kern="1200" dirty="0"/>
                <a:t>Response Variable</a:t>
              </a:r>
            </a:p>
          </p:txBody>
        </p:sp>
        <p:cxnSp>
          <p:nvCxnSpPr>
            <p:cNvPr id="88" name="Straight Arrow Connector 87">
              <a:extLst>
                <a:ext uri="{FF2B5EF4-FFF2-40B4-BE49-F238E27FC236}">
                  <a16:creationId xmlns="" xmlns:a16="http://schemas.microsoft.com/office/drawing/2014/main" id="{A8DABA7E-7526-4263-B8EF-526FEE203849}"/>
                </a:ext>
              </a:extLst>
            </p:cNvPr>
            <p:cNvCxnSpPr>
              <a:cxnSpLocks/>
              <a:stCxn id="87" idx="2"/>
            </p:cNvCxnSpPr>
            <p:nvPr/>
          </p:nvCxnSpPr>
          <p:spPr>
            <a:xfrm flipH="1" flipV="1">
              <a:off x="8466392" y="3320557"/>
              <a:ext cx="210434" cy="591061"/>
            </a:xfrm>
            <a:prstGeom prst="straightConnector1">
              <a:avLst/>
            </a:prstGeom>
            <a:ln>
              <a:solidFill>
                <a:srgbClr val="00AFD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Arrow Connector 90">
              <a:extLst>
                <a:ext uri="{FF2B5EF4-FFF2-40B4-BE49-F238E27FC236}">
                  <a16:creationId xmlns="" xmlns:a16="http://schemas.microsoft.com/office/drawing/2014/main" id="{72F26442-6A7A-46A8-BF8B-4D09C48F7853}"/>
                </a:ext>
              </a:extLst>
            </p:cNvPr>
            <p:cNvCxnSpPr>
              <a:cxnSpLocks/>
              <a:stCxn id="87" idx="6"/>
            </p:cNvCxnSpPr>
            <p:nvPr/>
          </p:nvCxnSpPr>
          <p:spPr>
            <a:xfrm flipH="1">
              <a:off x="7419352" y="4271619"/>
              <a:ext cx="178377" cy="190593"/>
            </a:xfrm>
            <a:prstGeom prst="straightConnector1">
              <a:avLst/>
            </a:prstGeom>
            <a:ln>
              <a:solidFill>
                <a:srgbClr val="00AFD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TextBox 98">
                  <a:extLst>
                    <a:ext uri="{FF2B5EF4-FFF2-40B4-BE49-F238E27FC236}">
                      <a16:creationId xmlns="" xmlns:a16="http://schemas.microsoft.com/office/drawing/2014/main" id="{22060965-E71A-43CF-8112-90E0427823A9}"/>
                    </a:ext>
                  </a:extLst>
                </p:cNvPr>
                <p:cNvSpPr txBox="1"/>
                <p:nvPr/>
              </p:nvSpPr>
              <p:spPr>
                <a:xfrm>
                  <a:off x="6177105" y="2728639"/>
                  <a:ext cx="59971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n-GB" sz="1400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sz="1400" b="1" i="1">
                            <a:latin typeface="Cambria Math" panose="02040503050406030204" pitchFamily="18" charset="0"/>
                          </a:rPr>
                          <m:t>𝒀</m:t>
                        </m:r>
                        <m:r>
                          <a:rPr lang="en-GB" sz="1400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GB" sz="1400" dirty="0"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22060965-E71A-43CF-8112-90E0427823A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77105" y="2728639"/>
                  <a:ext cx="599716" cy="307777"/>
                </a:xfrm>
                <a:prstGeom prst="rect">
                  <a:avLst/>
                </a:prstGeom>
                <a:blipFill>
                  <a:blip r:embed="rId9"/>
                  <a:stretch>
                    <a:fillRect b="-800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TextBox 99">
                  <a:extLst>
                    <a:ext uri="{FF2B5EF4-FFF2-40B4-BE49-F238E27FC236}">
                      <a16:creationId xmlns="" xmlns:a16="http://schemas.microsoft.com/office/drawing/2014/main" id="{9BB6AB83-06FC-474F-B50F-5A75759061BF}"/>
                    </a:ext>
                  </a:extLst>
                </p:cNvPr>
                <p:cNvSpPr txBox="1"/>
                <p:nvPr/>
              </p:nvSpPr>
              <p:spPr>
                <a:xfrm>
                  <a:off x="7367332" y="4789269"/>
                  <a:ext cx="338554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400" b="1" i="1">
                            <a:latin typeface="Cambria Math" panose="02040503050406030204" pitchFamily="18" charset="0"/>
                          </a:rPr>
                          <m:t>𝒀</m:t>
                        </m:r>
                      </m:oMath>
                    </m:oMathPara>
                  </a14:m>
                  <a:endParaRPr lang="en-GB" sz="1400" dirty="0"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9BB6AB83-06FC-474F-B50F-5A75759061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67332" y="4789269"/>
                  <a:ext cx="338554" cy="307777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sz="quarter" idx="15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endParaRPr lang="it-IT" dirty="0"/>
              </a:p>
              <a:p>
                <a:pPr lvl="4"/>
                <a:r>
                  <a:rPr lang="it-IT" dirty="0"/>
                  <a:t>Linear Regression: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b="0" i="0" smtClean="0">
                        <a:latin typeface="Cambria Math" panose="02040503050406030204" pitchFamily="18" charset="0"/>
                      </a:rPr>
                      <m:t>E</m:t>
                    </m:r>
                    <m:r>
                      <a:rPr lang="en-GB" b="1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GB" b="1" i="1" smtClean="0">
                        <a:latin typeface="Cambria Math" panose="02040503050406030204" pitchFamily="18" charset="0"/>
                      </a:rPr>
                      <m:t>𝒀</m:t>
                    </m:r>
                    <m:r>
                      <a:rPr lang="en-GB" b="1" i="1" smtClean="0">
                        <a:latin typeface="Cambria Math" panose="02040503050406030204" pitchFamily="18" charset="0"/>
                      </a:rPr>
                      <m:t>]</m:t>
                    </m:r>
                    <m:r>
                      <a:rPr lang="en-GB" i="1">
                        <a:latin typeface="Cambria Math"/>
                      </a:rPr>
                      <m:t>=</m:t>
                    </m:r>
                    <m:r>
                      <a:rPr lang="en-GB" b="1" i="1">
                        <a:latin typeface="Cambria Math"/>
                      </a:rPr>
                      <m:t>𝒂</m:t>
                    </m:r>
                    <m:r>
                      <a:rPr lang="en-GB" i="1">
                        <a:latin typeface="Cambria Math"/>
                        <a:ea typeface="Cambria Math"/>
                      </a:rPr>
                      <m:t>∙</m:t>
                    </m:r>
                    <m:r>
                      <a:rPr lang="en-GB" b="1" i="1" smtClean="0">
                        <a:latin typeface="Cambria Math"/>
                        <a:ea typeface="Cambria Math"/>
                      </a:rPr>
                      <m:t>𝒙</m:t>
                    </m:r>
                    <m:r>
                      <a:rPr lang="en-GB" i="1">
                        <a:latin typeface="Cambria Math"/>
                        <a:ea typeface="Cambria Math"/>
                      </a:rPr>
                      <m:t>+</m:t>
                    </m:r>
                    <m:r>
                      <a:rPr lang="en-GB" b="1" i="1">
                        <a:latin typeface="Cambria Math"/>
                        <a:ea typeface="Cambria Math"/>
                      </a:rPr>
                      <m:t>𝒃</m:t>
                    </m:r>
                  </m:oMath>
                </a14:m>
                <a:endParaRPr lang="it-IT" dirty="0"/>
              </a:p>
              <a:p>
                <a:pPr lvl="6"/>
                <a:r>
                  <a:rPr lang="it-IT" dirty="0"/>
                  <a:t>Predict a</a:t>
                </a:r>
                <a:r>
                  <a:rPr lang="it-IT" b="1" dirty="0"/>
                  <a:t> </a:t>
                </a:r>
                <a:r>
                  <a:rPr lang="it-IT" b="1" dirty="0">
                    <a:solidFill>
                      <a:srgbClr val="FF0000"/>
                    </a:solidFill>
                  </a:rPr>
                  <a:t>score</a:t>
                </a:r>
              </a:p>
              <a:p>
                <a:endParaRPr lang="it-IT" dirty="0"/>
              </a:p>
              <a:p>
                <a:endParaRPr lang="it-IT" dirty="0"/>
              </a:p>
              <a:p>
                <a:endParaRPr lang="it-IT" dirty="0"/>
              </a:p>
              <a:p>
                <a:pPr lvl="4"/>
                <a:endParaRPr lang="it-IT" dirty="0"/>
              </a:p>
              <a:p>
                <a:pPr lvl="4"/>
                <a:r>
                  <a:rPr lang="it-IT" dirty="0"/>
                  <a:t>Logistic Regression: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>
                        <a:latin typeface="Cambria Math" panose="02040503050406030204" pitchFamily="18" charset="0"/>
                      </a:rPr>
                      <m:t>E</m:t>
                    </m:r>
                    <m:r>
                      <a:rPr lang="en-GB" b="1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GB" b="1" i="1">
                        <a:latin typeface="Cambria Math" panose="02040503050406030204" pitchFamily="18" charset="0"/>
                      </a:rPr>
                      <m:t>𝒀</m:t>
                    </m:r>
                    <m:r>
                      <a:rPr lang="en-GB" b="1" i="1">
                        <a:latin typeface="Cambria Math" panose="02040503050406030204" pitchFamily="18" charset="0"/>
                      </a:rPr>
                      <m:t>]</m:t>
                    </m:r>
                    <m:r>
                      <a:rPr lang="en-GB" i="1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GB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b="1" i="1">
                        <a:latin typeface="Cambria Math"/>
                      </a:rPr>
                      <m:t>𝒂</m:t>
                    </m:r>
                    <m:r>
                      <a:rPr lang="en-GB" i="1">
                        <a:latin typeface="Cambria Math"/>
                        <a:ea typeface="Cambria Math"/>
                      </a:rPr>
                      <m:t>∙</m:t>
                    </m:r>
                    <m:r>
                      <a:rPr lang="en-GB" b="1" i="1">
                        <a:latin typeface="Cambria Math"/>
                        <a:ea typeface="Cambria Math"/>
                      </a:rPr>
                      <m:t>𝒙</m:t>
                    </m:r>
                    <m:r>
                      <a:rPr lang="en-GB" i="1">
                        <a:latin typeface="Cambria Math"/>
                        <a:ea typeface="Cambria Math"/>
                      </a:rPr>
                      <m:t>+</m:t>
                    </m:r>
                    <m:r>
                      <a:rPr lang="en-GB" b="1" i="1">
                        <a:latin typeface="Cambria Math"/>
                        <a:ea typeface="Cambria Math"/>
                      </a:rPr>
                      <m:t>𝒃</m:t>
                    </m:r>
                    <m:r>
                      <a:rPr lang="en-GB" b="1" i="1" smtClean="0">
                        <a:latin typeface="Cambria Math" panose="02040503050406030204" pitchFamily="18" charset="0"/>
                        <a:ea typeface="Cambria Math"/>
                      </a:rPr>
                      <m:t>)</m:t>
                    </m:r>
                  </m:oMath>
                </a14:m>
                <a:endParaRPr lang="it-IT" dirty="0"/>
              </a:p>
              <a:p>
                <a:pPr lvl="6"/>
                <a:r>
                  <a:rPr lang="it-IT" dirty="0"/>
                  <a:t>Predict a</a:t>
                </a:r>
                <a:r>
                  <a:rPr lang="it-IT" b="1" dirty="0"/>
                  <a:t> </a:t>
                </a:r>
                <a:r>
                  <a:rPr lang="it-IT" b="1" dirty="0">
                    <a:solidFill>
                      <a:srgbClr val="FF0000"/>
                    </a:solidFill>
                  </a:rPr>
                  <a:t>probability</a:t>
                </a:r>
                <a:endParaRPr lang="it-IT" dirty="0">
                  <a:solidFill>
                    <a:srgbClr val="FF0000"/>
                  </a:solidFill>
                </a:endParaRPr>
              </a:p>
              <a:p>
                <a:endParaRPr lang="it-IT" dirty="0"/>
              </a:p>
              <a:p>
                <a:endParaRPr lang="it-IT" dirty="0"/>
              </a:p>
              <a:p>
                <a:endParaRPr lang="it-IT" dirty="0"/>
              </a:p>
              <a:p>
                <a:pPr lvl="4"/>
                <a:r>
                  <a:rPr lang="it-IT" dirty="0"/>
                  <a:t>GAM: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>
                        <a:latin typeface="Cambria Math" panose="02040503050406030204" pitchFamily="18" charset="0"/>
                      </a:rPr>
                      <m:t>E</m:t>
                    </m:r>
                    <m:r>
                      <a:rPr lang="en-GB" b="1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GB" b="1" i="1">
                        <a:latin typeface="Cambria Math" panose="02040503050406030204" pitchFamily="18" charset="0"/>
                      </a:rPr>
                      <m:t>𝒀</m:t>
                    </m:r>
                    <m:r>
                      <a:rPr lang="en-GB" b="1" i="1">
                        <a:latin typeface="Cambria Math" panose="02040503050406030204" pitchFamily="18" charset="0"/>
                      </a:rPr>
                      <m:t>]</m:t>
                    </m:r>
                    <m:r>
                      <a:rPr lang="en-GB" i="1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GB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GB" b="1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b="1" i="1">
                        <a:latin typeface="Cambria Math"/>
                      </a:rPr>
                      <m:t>𝒂</m:t>
                    </m:r>
                    <m:r>
                      <a:rPr lang="en-GB" i="1">
                        <a:latin typeface="Cambria Math"/>
                        <a:ea typeface="Cambria Math"/>
                      </a:rPr>
                      <m:t>∙</m:t>
                    </m:r>
                    <m:r>
                      <a:rPr lang="en-GB" b="1" i="1" smtClean="0">
                        <a:latin typeface="Cambria Math" panose="02040503050406030204" pitchFamily="18" charset="0"/>
                        <a:ea typeface="Cambria Math"/>
                      </a:rPr>
                      <m:t>𝒇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/>
                      </a:rPr>
                      <m:t>(</m:t>
                    </m:r>
                    <m:r>
                      <a:rPr lang="en-GB" b="1" i="1">
                        <a:latin typeface="Cambria Math"/>
                        <a:ea typeface="Cambria Math"/>
                      </a:rPr>
                      <m:t>𝒙</m:t>
                    </m:r>
                    <m:r>
                      <a:rPr lang="en-GB" b="1" i="1" smtClean="0">
                        <a:latin typeface="Cambria Math" panose="02040503050406030204" pitchFamily="18" charset="0"/>
                        <a:ea typeface="Cambria Math"/>
                      </a:rPr>
                      <m:t>)</m:t>
                    </m:r>
                    <m:r>
                      <a:rPr lang="en-GB" i="1">
                        <a:latin typeface="Cambria Math"/>
                        <a:ea typeface="Cambria Math"/>
                      </a:rPr>
                      <m:t>+</m:t>
                    </m:r>
                    <m:r>
                      <a:rPr lang="en-GB" b="1" i="1">
                        <a:latin typeface="Cambria Math"/>
                        <a:ea typeface="Cambria Math"/>
                      </a:rPr>
                      <m:t>𝒃</m:t>
                    </m:r>
                    <m:r>
                      <a:rPr lang="en-GB" b="1" i="1">
                        <a:latin typeface="Cambria Math" panose="02040503050406030204" pitchFamily="18" charset="0"/>
                        <a:ea typeface="Cambria Math"/>
                      </a:rPr>
                      <m:t>)</m:t>
                    </m:r>
                  </m:oMath>
                </a14:m>
                <a:endParaRPr lang="it-IT" dirty="0"/>
              </a:p>
              <a:p>
                <a:pPr lvl="6"/>
                <a:r>
                  <a:rPr lang="it-IT" dirty="0"/>
                  <a:t>In case of </a:t>
                </a:r>
                <a:r>
                  <a:rPr lang="it-IT" b="1" dirty="0">
                    <a:solidFill>
                      <a:srgbClr val="FF0000"/>
                    </a:solidFill>
                  </a:rPr>
                  <a:t>no linear I/O relationship</a:t>
                </a:r>
              </a:p>
              <a:p>
                <a:pPr lvl="6"/>
                <a:r>
                  <a:rPr lang="it-IT" dirty="0"/>
                  <a:t>In case of </a:t>
                </a:r>
                <a:r>
                  <a:rPr lang="it-IT" b="1" dirty="0">
                    <a:solidFill>
                      <a:srgbClr val="FF0000"/>
                    </a:solidFill>
                  </a:rPr>
                  <a:t>interdependencies among covariates</a:t>
                </a:r>
                <a:endParaRPr lang="it-IT" dirty="0">
                  <a:solidFill>
                    <a:srgbClr val="FF0000"/>
                  </a:solidFill>
                </a:endParaRPr>
              </a:p>
              <a:p>
                <a:endParaRPr lang="it-IT" dirty="0"/>
              </a:p>
            </p:txBody>
          </p:sp>
        </mc:Choice>
        <mc:Fallback xmlns=""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5"/>
              </p:nvPr>
            </p:nvSpPr>
            <p:spPr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199379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D1043DC-2681-49D5-9D69-158B3FA3398E}" type="slidenum">
              <a:rPr lang="en-GB" noProof="1" smtClean="0"/>
              <a:pPr>
                <a:defRPr/>
              </a:pPr>
              <a:t>11</a:t>
            </a:fld>
            <a:endParaRPr lang="en-GB" noProof="1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>
          <a:xfrm>
            <a:off x="155575" y="1273151"/>
            <a:ext cx="4821867" cy="2197182"/>
          </a:xfrm>
        </p:spPr>
        <p:txBody>
          <a:bodyPr/>
          <a:lstStyle/>
          <a:p>
            <a:r>
              <a:rPr lang="it-IT" dirty="0" smtClean="0"/>
              <a:t>A </a:t>
            </a:r>
            <a:r>
              <a:rPr lang="en-US" dirty="0" smtClean="0"/>
              <a:t>conceptually simple algorithm: if you want to classify a new item, look at its </a:t>
            </a:r>
            <a:r>
              <a:rPr lang="en-US" b="1" dirty="0" smtClean="0"/>
              <a:t>neighbors</a:t>
            </a:r>
            <a:r>
              <a:rPr lang="it-IT" dirty="0" smtClean="0"/>
              <a:t>!</a:t>
            </a:r>
          </a:p>
          <a:p>
            <a:r>
              <a:rPr lang="it-IT" dirty="0" smtClean="0"/>
              <a:t>How </a:t>
            </a:r>
            <a:r>
              <a:rPr lang="it-IT" dirty="0" err="1" smtClean="0"/>
              <a:t>many</a:t>
            </a:r>
            <a:r>
              <a:rPr lang="it-IT" dirty="0" smtClean="0"/>
              <a:t> </a:t>
            </a:r>
            <a:r>
              <a:rPr lang="it-IT" dirty="0" err="1" smtClean="0"/>
              <a:t>neighbors</a:t>
            </a:r>
            <a:r>
              <a:rPr lang="it-IT" dirty="0" smtClean="0"/>
              <a:t>? </a:t>
            </a:r>
            <a:r>
              <a:rPr lang="it-IT" dirty="0" err="1" smtClean="0"/>
              <a:t>Obviously</a:t>
            </a:r>
            <a:r>
              <a:rPr lang="it-IT" dirty="0" smtClean="0"/>
              <a:t> </a:t>
            </a:r>
            <a:r>
              <a:rPr lang="it-IT" b="1" dirty="0" smtClean="0"/>
              <a:t>K!</a:t>
            </a:r>
            <a:endParaRPr lang="it-IT" dirty="0" smtClean="0"/>
          </a:p>
          <a:p>
            <a:r>
              <a:rPr lang="it-IT" dirty="0" err="1" smtClean="0"/>
              <a:t>Which</a:t>
            </a:r>
            <a:r>
              <a:rPr lang="it-IT" dirty="0" smtClean="0"/>
              <a:t> </a:t>
            </a:r>
            <a:r>
              <a:rPr lang="it-IT" dirty="0" err="1" smtClean="0"/>
              <a:t>neighbors</a:t>
            </a:r>
            <a:r>
              <a:rPr lang="it-IT" dirty="0" smtClean="0"/>
              <a:t> are the </a:t>
            </a:r>
            <a:r>
              <a:rPr lang="it-IT" dirty="0" err="1" smtClean="0"/>
              <a:t>nearest</a:t>
            </a:r>
            <a:r>
              <a:rPr lang="it-IT" smtClean="0"/>
              <a:t>?</a:t>
            </a:r>
          </a:p>
          <a:p>
            <a:endParaRPr lang="it-IT" b="1" dirty="0" smtClean="0"/>
          </a:p>
          <a:p>
            <a:endParaRPr lang="it-IT" dirty="0" smtClean="0"/>
          </a:p>
          <a:p>
            <a:pPr lvl="1"/>
            <a:endParaRPr lang="it-IT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Machine Learning: a </a:t>
            </a:r>
            <a:r>
              <a:rPr lang="it-IT" dirty="0" err="1"/>
              <a:t>helicopter</a:t>
            </a:r>
            <a:r>
              <a:rPr lang="it-IT" dirty="0"/>
              <a:t> view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550908" y="379915"/>
            <a:ext cx="1972307" cy="253916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GB" sz="1050" dirty="0">
                <a:latin typeface="+mn-lt"/>
              </a:rPr>
              <a:t>Questa slide è solo </a:t>
            </a:r>
            <a:r>
              <a:rPr lang="en-GB" sz="1050" dirty="0" err="1">
                <a:latin typeface="+mn-lt"/>
              </a:rPr>
              <a:t>uno</a:t>
            </a:r>
            <a:r>
              <a:rPr lang="en-GB" sz="1050" dirty="0">
                <a:latin typeface="+mn-lt"/>
              </a:rPr>
              <a:t> </a:t>
            </a:r>
            <a:r>
              <a:rPr lang="en-GB" sz="1050" dirty="0" err="1">
                <a:latin typeface="+mn-lt"/>
              </a:rPr>
              <a:t>scheletro</a:t>
            </a:r>
            <a:endParaRPr lang="en-GB" sz="1050" dirty="0">
              <a:latin typeface="+mn-lt"/>
            </a:endParaRPr>
          </a:p>
        </p:txBody>
      </p:sp>
      <p:pic>
        <p:nvPicPr>
          <p:cNvPr id="1026" name="Picture 2" descr="Risultati immagini per nearest neighbo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6342" y="1285346"/>
            <a:ext cx="4269776" cy="2481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94522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D1043DC-2681-49D5-9D69-158B3FA3398E}" type="slidenum">
              <a:rPr lang="en-GB" noProof="1" smtClean="0"/>
              <a:pPr>
                <a:defRPr/>
              </a:pPr>
              <a:t>12</a:t>
            </a:fld>
            <a:endParaRPr lang="en-GB" noProof="1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it-IT" dirty="0" err="1"/>
              <a:t>Fabio's</a:t>
            </a:r>
            <a:r>
              <a:rPr lang="it-IT" dirty="0"/>
              <a:t> </a:t>
            </a:r>
            <a:r>
              <a:rPr lang="it-IT" dirty="0" err="1"/>
              <a:t>choice</a:t>
            </a:r>
            <a:endParaRPr lang="it-IT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Machine Learning: a </a:t>
            </a:r>
            <a:r>
              <a:rPr lang="it-IT" dirty="0" err="1"/>
              <a:t>helicopter</a:t>
            </a:r>
            <a:r>
              <a:rPr lang="it-IT" dirty="0"/>
              <a:t> view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550908" y="379915"/>
            <a:ext cx="1972307" cy="253916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GB" sz="1050" dirty="0">
                <a:latin typeface="+mn-lt"/>
              </a:rPr>
              <a:t>Questa slide è solo </a:t>
            </a:r>
            <a:r>
              <a:rPr lang="en-GB" sz="1050" dirty="0" err="1">
                <a:latin typeface="+mn-lt"/>
              </a:rPr>
              <a:t>uno</a:t>
            </a:r>
            <a:r>
              <a:rPr lang="en-GB" sz="1050" dirty="0">
                <a:latin typeface="+mn-lt"/>
              </a:rPr>
              <a:t> </a:t>
            </a:r>
            <a:r>
              <a:rPr lang="en-GB" sz="1050" dirty="0" err="1">
                <a:latin typeface="+mn-lt"/>
              </a:rPr>
              <a:t>scheletro</a:t>
            </a:r>
            <a:endParaRPr lang="en-GB" sz="105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070645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="" xmlns:a16="http://schemas.microsoft.com/office/drawing/2014/main" id="{C5E2FA72-B57A-49AC-9A42-528C6EC5E1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8307" y="3610813"/>
            <a:ext cx="1957835" cy="22392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="" xmlns:a16="http://schemas.microsoft.com/office/drawing/2014/main" id="{A3ECC47A-146E-49C9-9F86-01A6A250D3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621" y="3573833"/>
            <a:ext cx="1958034" cy="223942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="" xmlns:a16="http://schemas.microsoft.com/office/drawing/2014/main" id="{4629EE4D-A97A-41BE-96B8-DCE9BDD976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663" y="3664999"/>
            <a:ext cx="1957835" cy="2239200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>
          <a:xfrm>
            <a:off x="720000" y="6318250"/>
            <a:ext cx="7704000" cy="360000"/>
          </a:xfrm>
        </p:spPr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D1043DC-2681-49D5-9D69-158B3FA3398E}" type="slidenum">
              <a:rPr lang="en-GB" noProof="1" smtClean="0"/>
              <a:pPr>
                <a:defRPr/>
              </a:pPr>
              <a:t>13</a:t>
            </a:fld>
            <a:endParaRPr lang="en-GB" noProof="1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it-IT" dirty="0"/>
              <a:t>Support Vector Machine (SVM)</a:t>
            </a:r>
          </a:p>
          <a:p>
            <a:pPr lvl="1"/>
            <a:r>
              <a:rPr lang="it-IT" dirty="0"/>
              <a:t>Find the best class-separating hyperplane in a n-dimensional kernel space</a:t>
            </a:r>
          </a:p>
          <a:p>
            <a:pPr lvl="1"/>
            <a:r>
              <a:rPr lang="it-IT" dirty="0"/>
              <a:t>It can be shown that equation of the hyperplane is solely determined by the </a:t>
            </a:r>
            <a:r>
              <a:rPr lang="it-IT" b="1" dirty="0"/>
              <a:t>support vectors</a:t>
            </a:r>
            <a:r>
              <a:rPr lang="it-IT" dirty="0"/>
              <a:t>, i.e. the points the closest to such hyperplane</a:t>
            </a:r>
          </a:p>
          <a:p>
            <a:pPr lvl="1"/>
            <a:endParaRPr lang="it-IT" dirty="0"/>
          </a:p>
          <a:p>
            <a:pPr lvl="1"/>
            <a:endParaRPr lang="it-IT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Machine Learning: a </a:t>
            </a:r>
            <a:r>
              <a:rPr lang="it-IT" dirty="0" err="1"/>
              <a:t>helicopter</a:t>
            </a:r>
            <a:r>
              <a:rPr lang="it-IT" dirty="0"/>
              <a:t> view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550908" y="379915"/>
            <a:ext cx="1972307" cy="253916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GB" sz="1050" dirty="0">
                <a:latin typeface="+mn-lt"/>
              </a:rPr>
              <a:t>Questa slide è solo </a:t>
            </a:r>
            <a:r>
              <a:rPr lang="en-GB" sz="1050" dirty="0" err="1">
                <a:latin typeface="+mn-lt"/>
              </a:rPr>
              <a:t>uno</a:t>
            </a:r>
            <a:r>
              <a:rPr lang="en-GB" sz="1050" dirty="0">
                <a:latin typeface="+mn-lt"/>
              </a:rPr>
              <a:t> </a:t>
            </a:r>
            <a:r>
              <a:rPr lang="en-GB" sz="1050" dirty="0" err="1">
                <a:latin typeface="+mn-lt"/>
              </a:rPr>
              <a:t>scheletro</a:t>
            </a:r>
            <a:endParaRPr lang="en-GB" sz="1050" dirty="0">
              <a:latin typeface="+mn-lt"/>
            </a:endParaRPr>
          </a:p>
        </p:txBody>
      </p:sp>
      <p:sp>
        <p:nvSpPr>
          <p:cNvPr id="11" name="Freeform 12">
            <a:extLst>
              <a:ext uri="{FF2B5EF4-FFF2-40B4-BE49-F238E27FC236}">
                <a16:creationId xmlns="" xmlns:a16="http://schemas.microsoft.com/office/drawing/2014/main" id="{60F0447F-E72A-4FFA-841D-C41B17CF6056}"/>
              </a:ext>
            </a:extLst>
          </p:cNvPr>
          <p:cNvSpPr/>
          <p:nvPr/>
        </p:nvSpPr>
        <p:spPr>
          <a:xfrm>
            <a:off x="720000" y="2820440"/>
            <a:ext cx="1171277" cy="501393"/>
          </a:xfrm>
          <a:custGeom>
            <a:avLst/>
            <a:gdLst>
              <a:gd name="connsiteX0" fmla="*/ 0 w 1171277"/>
              <a:gd name="connsiteY0" fmla="*/ 86748 h 867477"/>
              <a:gd name="connsiteX1" fmla="*/ 86748 w 1171277"/>
              <a:gd name="connsiteY1" fmla="*/ 0 h 867477"/>
              <a:gd name="connsiteX2" fmla="*/ 1084529 w 1171277"/>
              <a:gd name="connsiteY2" fmla="*/ 0 h 867477"/>
              <a:gd name="connsiteX3" fmla="*/ 1171277 w 1171277"/>
              <a:gd name="connsiteY3" fmla="*/ 86748 h 867477"/>
              <a:gd name="connsiteX4" fmla="*/ 1171277 w 1171277"/>
              <a:gd name="connsiteY4" fmla="*/ 780729 h 867477"/>
              <a:gd name="connsiteX5" fmla="*/ 1084529 w 1171277"/>
              <a:gd name="connsiteY5" fmla="*/ 867477 h 867477"/>
              <a:gd name="connsiteX6" fmla="*/ 86748 w 1171277"/>
              <a:gd name="connsiteY6" fmla="*/ 867477 h 867477"/>
              <a:gd name="connsiteX7" fmla="*/ 0 w 1171277"/>
              <a:gd name="connsiteY7" fmla="*/ 780729 h 867477"/>
              <a:gd name="connsiteX8" fmla="*/ 0 w 1171277"/>
              <a:gd name="connsiteY8" fmla="*/ 86748 h 867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71277" h="867477">
                <a:moveTo>
                  <a:pt x="0" y="86748"/>
                </a:moveTo>
                <a:cubicBezTo>
                  <a:pt x="0" y="38838"/>
                  <a:pt x="38838" y="0"/>
                  <a:pt x="86748" y="0"/>
                </a:cubicBezTo>
                <a:lnTo>
                  <a:pt x="1084529" y="0"/>
                </a:lnTo>
                <a:cubicBezTo>
                  <a:pt x="1132439" y="0"/>
                  <a:pt x="1171277" y="38838"/>
                  <a:pt x="1171277" y="86748"/>
                </a:cubicBezTo>
                <a:lnTo>
                  <a:pt x="1171277" y="780729"/>
                </a:lnTo>
                <a:cubicBezTo>
                  <a:pt x="1171277" y="828639"/>
                  <a:pt x="1132439" y="867477"/>
                  <a:pt x="1084529" y="867477"/>
                </a:cubicBezTo>
                <a:lnTo>
                  <a:pt x="86748" y="867477"/>
                </a:lnTo>
                <a:cubicBezTo>
                  <a:pt x="38838" y="867477"/>
                  <a:pt x="0" y="828639"/>
                  <a:pt x="0" y="780729"/>
                </a:cubicBezTo>
                <a:lnTo>
                  <a:pt x="0" y="86748"/>
                </a:lnTo>
                <a:close/>
              </a:path>
            </a:pathLst>
          </a:cu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spcFirstLastPara="0" vert="horz" wrap="square" lIns="93988" tIns="93988" rIns="93988" bIns="93988" numCol="1" spcCol="1270" anchor="ctr" anchorCtr="0">
            <a:noAutofit/>
          </a:bodyPr>
          <a:lstStyle/>
          <a:p>
            <a:pPr lvl="0" algn="ctr" defTabSz="800100">
              <a:lnSpc>
                <a:spcPct val="90000"/>
              </a:lnSpc>
              <a:spcAft>
                <a:spcPct val="35000"/>
              </a:spcAft>
            </a:pPr>
            <a:r>
              <a:rPr lang="en-US" sz="1400" b="1" kern="1200" dirty="0"/>
              <a:t>Linear </a:t>
            </a:r>
            <a:r>
              <a:rPr lang="en-US" sz="1400" dirty="0"/>
              <a:t>Kernel</a:t>
            </a:r>
            <a:endParaRPr lang="en-US" sz="1400" kern="1200" dirty="0"/>
          </a:p>
        </p:txBody>
      </p:sp>
      <p:sp>
        <p:nvSpPr>
          <p:cNvPr id="12" name="Freeform 12">
            <a:extLst>
              <a:ext uri="{FF2B5EF4-FFF2-40B4-BE49-F238E27FC236}">
                <a16:creationId xmlns="" xmlns:a16="http://schemas.microsoft.com/office/drawing/2014/main" id="{8BD18035-D9DD-4C9D-9B9A-E328CE2ABA41}"/>
              </a:ext>
            </a:extLst>
          </p:cNvPr>
          <p:cNvSpPr/>
          <p:nvPr/>
        </p:nvSpPr>
        <p:spPr>
          <a:xfrm>
            <a:off x="3835710" y="2820440"/>
            <a:ext cx="1171277" cy="501393"/>
          </a:xfrm>
          <a:custGeom>
            <a:avLst/>
            <a:gdLst>
              <a:gd name="connsiteX0" fmla="*/ 0 w 1171277"/>
              <a:gd name="connsiteY0" fmla="*/ 86748 h 867477"/>
              <a:gd name="connsiteX1" fmla="*/ 86748 w 1171277"/>
              <a:gd name="connsiteY1" fmla="*/ 0 h 867477"/>
              <a:gd name="connsiteX2" fmla="*/ 1084529 w 1171277"/>
              <a:gd name="connsiteY2" fmla="*/ 0 h 867477"/>
              <a:gd name="connsiteX3" fmla="*/ 1171277 w 1171277"/>
              <a:gd name="connsiteY3" fmla="*/ 86748 h 867477"/>
              <a:gd name="connsiteX4" fmla="*/ 1171277 w 1171277"/>
              <a:gd name="connsiteY4" fmla="*/ 780729 h 867477"/>
              <a:gd name="connsiteX5" fmla="*/ 1084529 w 1171277"/>
              <a:gd name="connsiteY5" fmla="*/ 867477 h 867477"/>
              <a:gd name="connsiteX6" fmla="*/ 86748 w 1171277"/>
              <a:gd name="connsiteY6" fmla="*/ 867477 h 867477"/>
              <a:gd name="connsiteX7" fmla="*/ 0 w 1171277"/>
              <a:gd name="connsiteY7" fmla="*/ 780729 h 867477"/>
              <a:gd name="connsiteX8" fmla="*/ 0 w 1171277"/>
              <a:gd name="connsiteY8" fmla="*/ 86748 h 867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71277" h="867477">
                <a:moveTo>
                  <a:pt x="0" y="86748"/>
                </a:moveTo>
                <a:cubicBezTo>
                  <a:pt x="0" y="38838"/>
                  <a:pt x="38838" y="0"/>
                  <a:pt x="86748" y="0"/>
                </a:cubicBezTo>
                <a:lnTo>
                  <a:pt x="1084529" y="0"/>
                </a:lnTo>
                <a:cubicBezTo>
                  <a:pt x="1132439" y="0"/>
                  <a:pt x="1171277" y="38838"/>
                  <a:pt x="1171277" y="86748"/>
                </a:cubicBezTo>
                <a:lnTo>
                  <a:pt x="1171277" y="780729"/>
                </a:lnTo>
                <a:cubicBezTo>
                  <a:pt x="1171277" y="828639"/>
                  <a:pt x="1132439" y="867477"/>
                  <a:pt x="1084529" y="867477"/>
                </a:cubicBezTo>
                <a:lnTo>
                  <a:pt x="86748" y="867477"/>
                </a:lnTo>
                <a:cubicBezTo>
                  <a:pt x="38838" y="867477"/>
                  <a:pt x="0" y="828639"/>
                  <a:pt x="0" y="780729"/>
                </a:cubicBezTo>
                <a:lnTo>
                  <a:pt x="0" y="86748"/>
                </a:lnTo>
                <a:close/>
              </a:path>
            </a:pathLst>
          </a:cu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spcFirstLastPara="0" vert="horz" wrap="square" lIns="93988" tIns="93988" rIns="93988" bIns="93988" numCol="1" spcCol="1270" anchor="ctr" anchorCtr="0">
            <a:noAutofit/>
          </a:bodyPr>
          <a:lstStyle/>
          <a:p>
            <a:pPr lvl="0" algn="ctr" defTabSz="800100">
              <a:lnSpc>
                <a:spcPct val="90000"/>
              </a:lnSpc>
              <a:spcAft>
                <a:spcPct val="35000"/>
              </a:spcAft>
            </a:pPr>
            <a:r>
              <a:rPr lang="en-US" sz="1400" b="1" kern="1200" dirty="0"/>
              <a:t>Polynomial </a:t>
            </a:r>
            <a:r>
              <a:rPr lang="en-US" sz="1400" dirty="0"/>
              <a:t>Kernel</a:t>
            </a:r>
            <a:endParaRPr lang="en-US" sz="1400" kern="1200" dirty="0"/>
          </a:p>
        </p:txBody>
      </p:sp>
      <p:sp>
        <p:nvSpPr>
          <p:cNvPr id="13" name="Freeform 12">
            <a:extLst>
              <a:ext uri="{FF2B5EF4-FFF2-40B4-BE49-F238E27FC236}">
                <a16:creationId xmlns="" xmlns:a16="http://schemas.microsoft.com/office/drawing/2014/main" id="{899716B0-5C03-4973-9F86-AB1AE891EB40}"/>
              </a:ext>
            </a:extLst>
          </p:cNvPr>
          <p:cNvSpPr/>
          <p:nvPr/>
        </p:nvSpPr>
        <p:spPr>
          <a:xfrm>
            <a:off x="6951420" y="2838111"/>
            <a:ext cx="1171277" cy="501393"/>
          </a:xfrm>
          <a:custGeom>
            <a:avLst/>
            <a:gdLst>
              <a:gd name="connsiteX0" fmla="*/ 0 w 1171277"/>
              <a:gd name="connsiteY0" fmla="*/ 86748 h 867477"/>
              <a:gd name="connsiteX1" fmla="*/ 86748 w 1171277"/>
              <a:gd name="connsiteY1" fmla="*/ 0 h 867477"/>
              <a:gd name="connsiteX2" fmla="*/ 1084529 w 1171277"/>
              <a:gd name="connsiteY2" fmla="*/ 0 h 867477"/>
              <a:gd name="connsiteX3" fmla="*/ 1171277 w 1171277"/>
              <a:gd name="connsiteY3" fmla="*/ 86748 h 867477"/>
              <a:gd name="connsiteX4" fmla="*/ 1171277 w 1171277"/>
              <a:gd name="connsiteY4" fmla="*/ 780729 h 867477"/>
              <a:gd name="connsiteX5" fmla="*/ 1084529 w 1171277"/>
              <a:gd name="connsiteY5" fmla="*/ 867477 h 867477"/>
              <a:gd name="connsiteX6" fmla="*/ 86748 w 1171277"/>
              <a:gd name="connsiteY6" fmla="*/ 867477 h 867477"/>
              <a:gd name="connsiteX7" fmla="*/ 0 w 1171277"/>
              <a:gd name="connsiteY7" fmla="*/ 780729 h 867477"/>
              <a:gd name="connsiteX8" fmla="*/ 0 w 1171277"/>
              <a:gd name="connsiteY8" fmla="*/ 86748 h 867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71277" h="867477">
                <a:moveTo>
                  <a:pt x="0" y="86748"/>
                </a:moveTo>
                <a:cubicBezTo>
                  <a:pt x="0" y="38838"/>
                  <a:pt x="38838" y="0"/>
                  <a:pt x="86748" y="0"/>
                </a:cubicBezTo>
                <a:lnTo>
                  <a:pt x="1084529" y="0"/>
                </a:lnTo>
                <a:cubicBezTo>
                  <a:pt x="1132439" y="0"/>
                  <a:pt x="1171277" y="38838"/>
                  <a:pt x="1171277" y="86748"/>
                </a:cubicBezTo>
                <a:lnTo>
                  <a:pt x="1171277" y="780729"/>
                </a:lnTo>
                <a:cubicBezTo>
                  <a:pt x="1171277" y="828639"/>
                  <a:pt x="1132439" y="867477"/>
                  <a:pt x="1084529" y="867477"/>
                </a:cubicBezTo>
                <a:lnTo>
                  <a:pt x="86748" y="867477"/>
                </a:lnTo>
                <a:cubicBezTo>
                  <a:pt x="38838" y="867477"/>
                  <a:pt x="0" y="828639"/>
                  <a:pt x="0" y="780729"/>
                </a:cubicBezTo>
                <a:lnTo>
                  <a:pt x="0" y="86748"/>
                </a:lnTo>
                <a:close/>
              </a:path>
            </a:pathLst>
          </a:cu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spcFirstLastPara="0" vert="horz" wrap="square" lIns="93988" tIns="93988" rIns="93988" bIns="93988" numCol="1" spcCol="1270" anchor="ctr" anchorCtr="0">
            <a:noAutofit/>
          </a:bodyPr>
          <a:lstStyle/>
          <a:p>
            <a:pPr lvl="0" algn="ctr" defTabSz="800100">
              <a:lnSpc>
                <a:spcPct val="90000"/>
              </a:lnSpc>
              <a:spcAft>
                <a:spcPct val="35000"/>
              </a:spcAft>
            </a:pPr>
            <a:r>
              <a:rPr lang="en-US" sz="1400" b="1" kern="1200" dirty="0"/>
              <a:t>Radial </a:t>
            </a:r>
            <a:r>
              <a:rPr lang="en-US" sz="1400" dirty="0"/>
              <a:t>Kernel</a:t>
            </a:r>
            <a:endParaRPr lang="en-US" sz="1400" kern="1200" dirty="0"/>
          </a:p>
        </p:txBody>
      </p:sp>
      <p:pic>
        <p:nvPicPr>
          <p:cNvPr id="16" name="Picture 15">
            <a:extLst>
              <a:ext uri="{FF2B5EF4-FFF2-40B4-BE49-F238E27FC236}">
                <a16:creationId xmlns="" xmlns:a16="http://schemas.microsoft.com/office/drawing/2014/main" id="{B94D057A-CD4F-4642-8147-C15BDF1D89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157" y="3664999"/>
            <a:ext cx="1957835" cy="22392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="" xmlns:a16="http://schemas.microsoft.com/office/drawing/2014/main" id="{5611F6D7-1F8A-47FA-9D64-F83869F934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24759" y="3556626"/>
            <a:ext cx="1957835" cy="22392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="" xmlns:a16="http://schemas.microsoft.com/office/drawing/2014/main" id="{F2E39C05-A371-4685-9CB0-60231AE0D63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50721" y="3588761"/>
            <a:ext cx="1957835" cy="22392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="" xmlns:a16="http://schemas.microsoft.com/office/drawing/2014/main" id="{5CF271C3-DFF3-4B9E-98E2-FA87AC45389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44246" y="3573833"/>
            <a:ext cx="1957835" cy="22392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="" xmlns:a16="http://schemas.microsoft.com/office/drawing/2014/main" id="{6D43B864-7DB8-4859-A012-3CEC3CB84A0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44246" y="3629119"/>
            <a:ext cx="1957835" cy="22392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="" xmlns:a16="http://schemas.microsoft.com/office/drawing/2014/main" id="{6079F6D9-DFB5-460A-BF4A-256B88AC74F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36533" y="3664999"/>
            <a:ext cx="1957835" cy="223920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727389AC-9546-4E1A-A5FD-B0C4F9B91C37}"/>
              </a:ext>
            </a:extLst>
          </p:cNvPr>
          <p:cNvSpPr txBox="1"/>
          <p:nvPr/>
        </p:nvSpPr>
        <p:spPr>
          <a:xfrm>
            <a:off x="4020833" y="3412041"/>
            <a:ext cx="1972307" cy="415498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GB" sz="1050" dirty="0">
                <a:latin typeface="+mn-lt"/>
              </a:rPr>
              <a:t>Perhaps insert the tuning hyperparameters here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5D672A2C-8F8F-48F3-AC3D-47DE4DE23AED}"/>
              </a:ext>
            </a:extLst>
          </p:cNvPr>
          <p:cNvSpPr txBox="1"/>
          <p:nvPr/>
        </p:nvSpPr>
        <p:spPr>
          <a:xfrm>
            <a:off x="4477053" y="2184310"/>
            <a:ext cx="3032174" cy="253916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GB" sz="1050" dirty="0">
                <a:latin typeface="+mn-lt"/>
              </a:rPr>
              <a:t>Some formulas?</a:t>
            </a:r>
          </a:p>
        </p:txBody>
      </p:sp>
    </p:spTree>
    <p:extLst>
      <p:ext uri="{BB962C8B-B14F-4D97-AF65-F5344CB8AC3E}">
        <p14:creationId xmlns:p14="http://schemas.microsoft.com/office/powerpoint/2010/main" val="1331986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11" name="TextBox 210">
                <a:extLst>
                  <a:ext uri="{FF2B5EF4-FFF2-40B4-BE49-F238E27FC236}">
                    <a16:creationId xmlns="" xmlns:a16="http://schemas.microsoft.com/office/drawing/2014/main" id="{E7645850-579C-4A81-86F9-21FD6895DE0A}"/>
                  </a:ext>
                </a:extLst>
              </p:cNvPr>
              <p:cNvSpPr txBox="1"/>
              <p:nvPr/>
            </p:nvSpPr>
            <p:spPr>
              <a:xfrm>
                <a:off x="4318640" y="3853168"/>
                <a:ext cx="4591701" cy="2043113"/>
              </a:xfrm>
              <a:prstGeom prst="round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GB" sz="1200" b="1" dirty="0">
                    <a:latin typeface="+mj-lt"/>
                  </a:rPr>
                  <a:t>Entropy</a:t>
                </a:r>
                <a:r>
                  <a:rPr lang="en-GB" sz="1200" b="0" dirty="0">
                    <a:latin typeface="+mj-lt"/>
                  </a:rPr>
                  <a:t>:</a:t>
                </a:r>
                <a:r>
                  <a:rPr lang="en-GB" sz="1200" b="0" dirty="0"/>
                  <a:t> </a:t>
                </a:r>
                <a14:m>
                  <m:oMath xmlns:m="http://schemas.openxmlformats.org/officeDocument/2006/math">
                    <m:r>
                      <a:rPr lang="en-GB" sz="1200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GB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1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</m:d>
                    <m:r>
                      <a:rPr lang="en-GB" sz="12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GB" sz="12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GB" sz="1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GB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m:rPr>
                            <m:brk m:alnAt="7"/>
                          </m:rPr>
                          <a:rPr lang="en-GB" sz="1200" b="1" i="1" smtClean="0">
                            <a:solidFill>
                              <a:schemeClr val="accent6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𝑿</m:t>
                        </m:r>
                      </m:sub>
                      <m:sup/>
                      <m:e>
                        <m:r>
                          <a:rPr lang="en-GB" sz="12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GB" sz="1200" i="1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GB" sz="1200" i="1">
                                <a:solidFill>
                                  <a:schemeClr val="accent5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1200" i="1">
                                <a:solidFill>
                                  <a:schemeClr val="accent5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func>
                          <m:funcPr>
                            <m:ctrlPr>
                              <a:rPr lang="en-GB" sz="12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GB" sz="120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GB" sz="1200" i="1" smtClean="0">
                                <a:solidFill>
                                  <a:schemeClr val="accent5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lang="en-GB" sz="1200" i="1">
                                    <a:solidFill>
                                      <a:schemeClr val="accent5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sz="1200" i="1">
                                    <a:solidFill>
                                      <a:schemeClr val="accent5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</m:e>
                    </m:nary>
                  </m:oMath>
                </a14:m>
                <a:endParaRPr lang="en-GB" sz="1200" dirty="0">
                  <a:latin typeface="+mn-lt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GB" sz="12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𝑺</m:t>
                    </m:r>
                  </m:oMath>
                </a14:m>
                <a:r>
                  <a:rPr lang="en-GB" sz="1200" dirty="0">
                    <a:latin typeface="+mn-lt"/>
                  </a:rPr>
                  <a:t> is the subset of data on which the entropy is calculated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GB" sz="1200" b="1" i="1" dirty="0" smtClean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en-GB" sz="1200" dirty="0">
                    <a:latin typeface="+mn-lt"/>
                  </a:rPr>
                  <a:t> is the set of classes in S (i.e. </a:t>
                </a:r>
                <a:r>
                  <a:rPr lang="en-GB" sz="1200" i="1" dirty="0">
                    <a:latin typeface="+mn-lt"/>
                  </a:rPr>
                  <a:t>class_1</a:t>
                </a:r>
                <a:r>
                  <a:rPr lang="en-GB" sz="1200" dirty="0">
                    <a:latin typeface="+mn-lt"/>
                  </a:rPr>
                  <a:t>, </a:t>
                </a:r>
                <a:r>
                  <a:rPr lang="en-GB" sz="1200" i="1" dirty="0">
                    <a:latin typeface="+mn-lt"/>
                  </a:rPr>
                  <a:t>class_2</a:t>
                </a:r>
                <a:r>
                  <a:rPr lang="en-GB" sz="1200" dirty="0">
                    <a:latin typeface="+mn-lt"/>
                  </a:rPr>
                  <a:t>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GB" sz="1200" i="1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GB" sz="1200" i="1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1200" i="1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sz="1200" i="1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GB" sz="1200" dirty="0">
                    <a:latin typeface="+mn-lt"/>
                  </a:rPr>
                  <a:t>the proportion of the number of elements of </a:t>
                </a:r>
                <a:r>
                  <a:rPr lang="en-GB" sz="1200" i="1" dirty="0">
                    <a:latin typeface="+mn-lt"/>
                  </a:rPr>
                  <a:t>class x</a:t>
                </a:r>
                <a:r>
                  <a:rPr lang="en-GB" sz="1200" dirty="0">
                    <a:latin typeface="+mn-lt"/>
                  </a:rPr>
                  <a:t> to the total number of element in 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GB" sz="1200" dirty="0">
                  <a:latin typeface="+mn-lt"/>
                </a:endParaRPr>
              </a:p>
              <a:p>
                <a:pPr algn="ctr"/>
                <a:r>
                  <a:rPr lang="en-GB" sz="1200" b="1" dirty="0">
                    <a:latin typeface="+mj-lt"/>
                  </a:rPr>
                  <a:t>Information Gain</a:t>
                </a:r>
                <a:r>
                  <a:rPr lang="en-GB" sz="1200" dirty="0">
                    <a:latin typeface="+mj-lt"/>
                  </a:rPr>
                  <a:t>:</a:t>
                </a:r>
                <a:r>
                  <a:rPr lang="en-GB" sz="1200" dirty="0">
                    <a:latin typeface="+mn-lt"/>
                  </a:rPr>
                  <a:t> </a:t>
                </a:r>
                <a14:m>
                  <m:oMath xmlns:m="http://schemas.openxmlformats.org/officeDocument/2006/math">
                    <m:r>
                      <a:rPr lang="en-GB" sz="1200" b="0" i="1" smtClean="0">
                        <a:latin typeface="Cambria Math" panose="02040503050406030204" pitchFamily="18" charset="0"/>
                      </a:rPr>
                      <m:t>𝐼𝐺</m:t>
                    </m:r>
                    <m:d>
                      <m:dPr>
                        <m:ctrlPr>
                          <a:rPr lang="en-GB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12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GB" sz="12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12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GB" sz="12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1200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GB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1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GB" sz="1200" b="0" i="1" smtClean="0">
                        <a:latin typeface="Cambria Math" panose="02040503050406030204" pitchFamily="18" charset="0"/>
                      </a:rPr>
                      <m:t>−</m:t>
                    </m:r>
                    <m:nary>
                      <m:naryPr>
                        <m:chr m:val="∑"/>
                        <m:supHide m:val="on"/>
                        <m:ctrlPr>
                          <a:rPr lang="en-GB" sz="12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GB" sz="12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GB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GB" sz="1200" b="0" i="1" smtClean="0"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b>
                      <m:sup/>
                      <m:e>
                        <m:r>
                          <a:rPr lang="en-GB" sz="12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GB" sz="120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GB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12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GB" sz="12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GB" sz="12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sz="12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GB" sz="12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GB" sz="1200" dirty="0">
                  <a:latin typeface="+mn-lt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GB" sz="1200" i="1" dirty="0" smtClean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GB" sz="1200" dirty="0">
                    <a:latin typeface="+mn-lt"/>
                  </a:rPr>
                  <a:t> the sub-subset created from splitting set </a:t>
                </a:r>
                <a14:m>
                  <m:oMath xmlns:m="http://schemas.openxmlformats.org/officeDocument/2006/math">
                    <m:r>
                      <a:rPr lang="en-GB" sz="1200" i="1" dirty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GB" sz="1200" dirty="0">
                    <a:latin typeface="+mn-lt"/>
                  </a:rPr>
                  <a:t> by attribute </a:t>
                </a:r>
                <a14:m>
                  <m:oMath xmlns:m="http://schemas.openxmlformats.org/officeDocument/2006/math">
                    <m:r>
                      <a:rPr lang="en-GB" sz="120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GB" sz="1200" dirty="0">
                  <a:latin typeface="+mn-lt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GB" sz="1200" i="1" dirty="0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GB" sz="1200" i="1" dirty="0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1200" i="1" dirty="0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GB" sz="1200" i="1" dirty="0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1200" dirty="0">
                    <a:solidFill>
                      <a:srgbClr val="FFC000"/>
                    </a:solidFill>
                    <a:latin typeface="+mn-lt"/>
                  </a:rPr>
                  <a:t> </a:t>
                </a:r>
                <a:r>
                  <a:rPr lang="en-GB" sz="1200" dirty="0">
                    <a:latin typeface="+mn-lt"/>
                  </a:rPr>
                  <a:t>the proportion of the number of elements of in </a:t>
                </a:r>
                <a14:m>
                  <m:oMath xmlns:m="http://schemas.openxmlformats.org/officeDocument/2006/math">
                    <m:r>
                      <a:rPr lang="en-GB" sz="1200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GB" sz="1200" dirty="0">
                    <a:latin typeface="+mn-lt"/>
                  </a:rPr>
                  <a:t> to the total number of element in </a:t>
                </a:r>
                <a14:m>
                  <m:oMath xmlns:m="http://schemas.openxmlformats.org/officeDocument/2006/math">
                    <m:r>
                      <a:rPr lang="en-GB" sz="1200" i="1" dirty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endParaRPr lang="en-GB" sz="1200" dirty="0">
                  <a:latin typeface="+mn-lt"/>
                </a:endParaRPr>
              </a:p>
            </p:txBody>
          </p:sp>
        </mc:Choice>
        <mc:Fallback xmlns="">
          <p:sp>
            <p:nvSpPr>
              <p:cNvPr id="211" name="TextBox 210">
                <a:extLst>
                  <a:ext uri="{FF2B5EF4-FFF2-40B4-BE49-F238E27FC236}">
                    <a16:creationId xmlns:a16="http://schemas.microsoft.com/office/drawing/2014/main" id="{E7645850-579C-4A81-86F9-21FD6895DE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8640" y="3853168"/>
                <a:ext cx="4591701" cy="2043113"/>
              </a:xfrm>
              <a:prstGeom prst="roundRect">
                <a:avLst/>
              </a:prstGeom>
              <a:blipFill>
                <a:blip r:embed="rId2"/>
                <a:stretch>
                  <a:fillRect t="-10029"/>
                </a:stretch>
              </a:blipFill>
              <a:ln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3" name="Group 202">
            <a:extLst>
              <a:ext uri="{FF2B5EF4-FFF2-40B4-BE49-F238E27FC236}">
                <a16:creationId xmlns="" xmlns:a16="http://schemas.microsoft.com/office/drawing/2014/main" id="{E541E004-6A6A-49BB-9544-98F3EB609638}"/>
              </a:ext>
            </a:extLst>
          </p:cNvPr>
          <p:cNvGrpSpPr/>
          <p:nvPr/>
        </p:nvGrpSpPr>
        <p:grpSpPr>
          <a:xfrm>
            <a:off x="3702050" y="1011206"/>
            <a:ext cx="4961029" cy="2736115"/>
            <a:chOff x="3929094" y="1250753"/>
            <a:chExt cx="4961029" cy="2736115"/>
          </a:xfrm>
        </p:grpSpPr>
        <p:pic>
          <p:nvPicPr>
            <p:cNvPr id="201" name="Picture 200">
              <a:extLst>
                <a:ext uri="{FF2B5EF4-FFF2-40B4-BE49-F238E27FC236}">
                  <a16:creationId xmlns="" xmlns:a16="http://schemas.microsoft.com/office/drawing/2014/main" id="{2961C1C0-6961-431A-946A-DF02D336CEE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97813" y="1250753"/>
              <a:ext cx="2392310" cy="2736115"/>
            </a:xfrm>
            <a:prstGeom prst="rect">
              <a:avLst/>
            </a:prstGeom>
          </p:spPr>
        </p:pic>
        <p:pic>
          <p:nvPicPr>
            <p:cNvPr id="202" name="Picture 201">
              <a:extLst>
                <a:ext uri="{FF2B5EF4-FFF2-40B4-BE49-F238E27FC236}">
                  <a16:creationId xmlns="" xmlns:a16="http://schemas.microsoft.com/office/drawing/2014/main" id="{82E121C2-E240-470B-AB4D-F4D274C3B2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8377" t="19310" r="11190" b="19556"/>
            <a:stretch/>
          </p:blipFill>
          <p:spPr>
            <a:xfrm>
              <a:off x="3929094" y="1413486"/>
              <a:ext cx="2496874" cy="2478657"/>
            </a:xfrm>
            <a:prstGeom prst="rect">
              <a:avLst/>
            </a:prstGeom>
          </p:spPr>
        </p:pic>
      </p:grpSp>
      <p:grpSp>
        <p:nvGrpSpPr>
          <p:cNvPr id="21" name="Group 20">
            <a:extLst>
              <a:ext uri="{FF2B5EF4-FFF2-40B4-BE49-F238E27FC236}">
                <a16:creationId xmlns="" xmlns:a16="http://schemas.microsoft.com/office/drawing/2014/main" id="{767F405A-47D3-4BBF-B381-A05E4145E637}"/>
              </a:ext>
            </a:extLst>
          </p:cNvPr>
          <p:cNvGrpSpPr/>
          <p:nvPr/>
        </p:nvGrpSpPr>
        <p:grpSpPr>
          <a:xfrm>
            <a:off x="3636945" y="981139"/>
            <a:ext cx="4865460" cy="2726868"/>
            <a:chOff x="2434589" y="2563994"/>
            <a:chExt cx="4865460" cy="2726868"/>
          </a:xfrm>
        </p:grpSpPr>
        <p:pic>
          <p:nvPicPr>
            <p:cNvPr id="19" name="Picture 18">
              <a:extLst>
                <a:ext uri="{FF2B5EF4-FFF2-40B4-BE49-F238E27FC236}">
                  <a16:creationId xmlns="" xmlns:a16="http://schemas.microsoft.com/office/drawing/2014/main" id="{EC90CDC5-C58C-4439-BD2B-3E3A9C899F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4467" t="17818" r="10593" b="20003"/>
            <a:stretch/>
          </p:blipFill>
          <p:spPr>
            <a:xfrm>
              <a:off x="2434589" y="2854465"/>
              <a:ext cx="2384225" cy="2262579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="" xmlns:a16="http://schemas.microsoft.com/office/drawing/2014/main" id="{CECEFD52-C473-4FAC-B77B-B4686C74B8C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915824" y="2563994"/>
              <a:ext cx="2384225" cy="2726868"/>
            </a:xfrm>
            <a:prstGeom prst="rect">
              <a:avLst/>
            </a:prstGeom>
          </p:spPr>
        </p:pic>
      </p:grpSp>
      <p:grpSp>
        <p:nvGrpSpPr>
          <p:cNvPr id="17" name="Group 16">
            <a:extLst>
              <a:ext uri="{FF2B5EF4-FFF2-40B4-BE49-F238E27FC236}">
                <a16:creationId xmlns="" xmlns:a16="http://schemas.microsoft.com/office/drawing/2014/main" id="{D30B2CDA-2E43-4049-8D02-4408A1C87FE8}"/>
              </a:ext>
            </a:extLst>
          </p:cNvPr>
          <p:cNvGrpSpPr/>
          <p:nvPr/>
        </p:nvGrpSpPr>
        <p:grpSpPr>
          <a:xfrm>
            <a:off x="4066730" y="1012112"/>
            <a:ext cx="4565993" cy="2726868"/>
            <a:chOff x="3703171" y="2992800"/>
            <a:chExt cx="4565993" cy="2726868"/>
          </a:xfrm>
        </p:grpSpPr>
        <p:pic>
          <p:nvPicPr>
            <p:cNvPr id="14" name="Picture 13">
              <a:extLst>
                <a:ext uri="{FF2B5EF4-FFF2-40B4-BE49-F238E27FC236}">
                  <a16:creationId xmlns="" xmlns:a16="http://schemas.microsoft.com/office/drawing/2014/main" id="{7777B0B3-A8D7-459D-9569-ED0A110A750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884939" y="2992800"/>
              <a:ext cx="2384225" cy="2726868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="" xmlns:a16="http://schemas.microsoft.com/office/drawing/2014/main" id="{A1DE9399-C38A-40C6-A9C4-84E384A21CD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23255" t="21555" r="14074" b="22253"/>
            <a:stretch/>
          </p:blipFill>
          <p:spPr>
            <a:xfrm>
              <a:off x="3703171" y="3263901"/>
              <a:ext cx="2128829" cy="2183064"/>
            </a:xfrm>
            <a:prstGeom prst="rect">
              <a:avLst/>
            </a:prstGeom>
          </p:spPr>
        </p:pic>
      </p:grpSp>
      <p:grpSp>
        <p:nvGrpSpPr>
          <p:cNvPr id="161" name="Group 160">
            <a:extLst>
              <a:ext uri="{FF2B5EF4-FFF2-40B4-BE49-F238E27FC236}">
                <a16:creationId xmlns="" xmlns:a16="http://schemas.microsoft.com/office/drawing/2014/main" id="{61597F37-9936-40FC-971A-E93F93D2610F}"/>
              </a:ext>
            </a:extLst>
          </p:cNvPr>
          <p:cNvGrpSpPr/>
          <p:nvPr/>
        </p:nvGrpSpPr>
        <p:grpSpPr>
          <a:xfrm>
            <a:off x="3719424" y="738507"/>
            <a:ext cx="2492140" cy="2752585"/>
            <a:chOff x="3972782" y="986395"/>
            <a:chExt cx="2492140" cy="2752585"/>
          </a:xfrm>
        </p:grpSpPr>
        <p:sp>
          <p:nvSpPr>
            <p:cNvPr id="22" name="Rectangle 21">
              <a:extLst>
                <a:ext uri="{FF2B5EF4-FFF2-40B4-BE49-F238E27FC236}">
                  <a16:creationId xmlns="" xmlns:a16="http://schemas.microsoft.com/office/drawing/2014/main" id="{DDA5F2EA-73BB-4220-A6BF-0DE88076CA5C}"/>
                </a:ext>
              </a:extLst>
            </p:cNvPr>
            <p:cNvSpPr/>
            <p:nvPr/>
          </p:nvSpPr>
          <p:spPr>
            <a:xfrm>
              <a:off x="4764885" y="1540783"/>
              <a:ext cx="470352" cy="360000"/>
            </a:xfrm>
            <a:prstGeom prst="rect">
              <a:avLst/>
            </a:prstGeom>
            <a:solidFill>
              <a:srgbClr val="FFFF00">
                <a:alpha val="6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Freeform 12">
              <a:extLst>
                <a:ext uri="{FF2B5EF4-FFF2-40B4-BE49-F238E27FC236}">
                  <a16:creationId xmlns="" xmlns:a16="http://schemas.microsoft.com/office/drawing/2014/main" id="{A80EA740-BF38-42C5-8C98-5D46D2053323}"/>
                </a:ext>
              </a:extLst>
            </p:cNvPr>
            <p:cNvSpPr/>
            <p:nvPr/>
          </p:nvSpPr>
          <p:spPr>
            <a:xfrm>
              <a:off x="4256482" y="986395"/>
              <a:ext cx="631035" cy="360001"/>
            </a:xfrm>
            <a:custGeom>
              <a:avLst/>
              <a:gdLst>
                <a:gd name="connsiteX0" fmla="*/ 0 w 1171277"/>
                <a:gd name="connsiteY0" fmla="*/ 86748 h 867477"/>
                <a:gd name="connsiteX1" fmla="*/ 86748 w 1171277"/>
                <a:gd name="connsiteY1" fmla="*/ 0 h 867477"/>
                <a:gd name="connsiteX2" fmla="*/ 1084529 w 1171277"/>
                <a:gd name="connsiteY2" fmla="*/ 0 h 867477"/>
                <a:gd name="connsiteX3" fmla="*/ 1171277 w 1171277"/>
                <a:gd name="connsiteY3" fmla="*/ 86748 h 867477"/>
                <a:gd name="connsiteX4" fmla="*/ 1171277 w 1171277"/>
                <a:gd name="connsiteY4" fmla="*/ 780729 h 867477"/>
                <a:gd name="connsiteX5" fmla="*/ 1084529 w 1171277"/>
                <a:gd name="connsiteY5" fmla="*/ 867477 h 867477"/>
                <a:gd name="connsiteX6" fmla="*/ 86748 w 1171277"/>
                <a:gd name="connsiteY6" fmla="*/ 867477 h 867477"/>
                <a:gd name="connsiteX7" fmla="*/ 0 w 1171277"/>
                <a:gd name="connsiteY7" fmla="*/ 780729 h 867477"/>
                <a:gd name="connsiteX8" fmla="*/ 0 w 1171277"/>
                <a:gd name="connsiteY8" fmla="*/ 86748 h 867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71277" h="867477">
                  <a:moveTo>
                    <a:pt x="0" y="86748"/>
                  </a:moveTo>
                  <a:cubicBezTo>
                    <a:pt x="0" y="38838"/>
                    <a:pt x="38838" y="0"/>
                    <a:pt x="86748" y="0"/>
                  </a:cubicBezTo>
                  <a:lnTo>
                    <a:pt x="1084529" y="0"/>
                  </a:lnTo>
                  <a:cubicBezTo>
                    <a:pt x="1132439" y="0"/>
                    <a:pt x="1171277" y="38838"/>
                    <a:pt x="1171277" y="86748"/>
                  </a:cubicBezTo>
                  <a:lnTo>
                    <a:pt x="1171277" y="780729"/>
                  </a:lnTo>
                  <a:cubicBezTo>
                    <a:pt x="1171277" y="828639"/>
                    <a:pt x="1132439" y="867477"/>
                    <a:pt x="1084529" y="867477"/>
                  </a:cubicBezTo>
                  <a:lnTo>
                    <a:pt x="86748" y="867477"/>
                  </a:lnTo>
                  <a:cubicBezTo>
                    <a:pt x="38838" y="867477"/>
                    <a:pt x="0" y="828639"/>
                    <a:pt x="0" y="780729"/>
                  </a:cubicBezTo>
                  <a:lnTo>
                    <a:pt x="0" y="86748"/>
                  </a:lnTo>
                  <a:close/>
                </a:path>
              </a:pathLst>
            </a:cu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spcFirstLastPara="0" vert="horz" wrap="square" lIns="93988" tIns="93988" rIns="93988" bIns="93988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100" b="1" kern="1200" dirty="0"/>
                <a:t>Root</a:t>
              </a:r>
              <a:r>
                <a:rPr lang="en-US" sz="1100" kern="1200" dirty="0"/>
                <a:t> Node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="" xmlns:a16="http://schemas.microsoft.com/office/drawing/2014/main" id="{460DC304-C483-4208-9885-18EAAE1EE02C}"/>
                </a:ext>
              </a:extLst>
            </p:cNvPr>
            <p:cNvCxnSpPr>
              <a:cxnSpLocks/>
              <a:stCxn id="23" idx="5"/>
              <a:endCxn id="22" idx="0"/>
            </p:cNvCxnSpPr>
            <p:nvPr/>
          </p:nvCxnSpPr>
          <p:spPr>
            <a:xfrm>
              <a:off x="4840781" y="1346396"/>
              <a:ext cx="159280" cy="194387"/>
            </a:xfrm>
            <a:prstGeom prst="straightConnector1">
              <a:avLst/>
            </a:prstGeom>
            <a:ln>
              <a:solidFill>
                <a:srgbClr val="00AFD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Rectangle 33">
              <a:extLst>
                <a:ext uri="{FF2B5EF4-FFF2-40B4-BE49-F238E27FC236}">
                  <a16:creationId xmlns="" xmlns:a16="http://schemas.microsoft.com/office/drawing/2014/main" id="{1F85D1C7-F742-4290-B0FD-187241FE3F3C}"/>
                </a:ext>
              </a:extLst>
            </p:cNvPr>
            <p:cNvSpPr/>
            <p:nvPr/>
          </p:nvSpPr>
          <p:spPr>
            <a:xfrm>
              <a:off x="4256482" y="2171511"/>
              <a:ext cx="470352" cy="360000"/>
            </a:xfrm>
            <a:prstGeom prst="rect">
              <a:avLst/>
            </a:prstGeom>
            <a:solidFill>
              <a:srgbClr val="FF0000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" name="Freeform 12">
              <a:extLst>
                <a:ext uri="{FF2B5EF4-FFF2-40B4-BE49-F238E27FC236}">
                  <a16:creationId xmlns="" xmlns:a16="http://schemas.microsoft.com/office/drawing/2014/main" id="{302661E6-6D75-4B42-B444-C531438988F0}"/>
                </a:ext>
              </a:extLst>
            </p:cNvPr>
            <p:cNvSpPr/>
            <p:nvPr/>
          </p:nvSpPr>
          <p:spPr>
            <a:xfrm>
              <a:off x="3972782" y="2971040"/>
              <a:ext cx="631035" cy="360001"/>
            </a:xfrm>
            <a:custGeom>
              <a:avLst/>
              <a:gdLst>
                <a:gd name="connsiteX0" fmla="*/ 0 w 1171277"/>
                <a:gd name="connsiteY0" fmla="*/ 86748 h 867477"/>
                <a:gd name="connsiteX1" fmla="*/ 86748 w 1171277"/>
                <a:gd name="connsiteY1" fmla="*/ 0 h 867477"/>
                <a:gd name="connsiteX2" fmla="*/ 1084529 w 1171277"/>
                <a:gd name="connsiteY2" fmla="*/ 0 h 867477"/>
                <a:gd name="connsiteX3" fmla="*/ 1171277 w 1171277"/>
                <a:gd name="connsiteY3" fmla="*/ 86748 h 867477"/>
                <a:gd name="connsiteX4" fmla="*/ 1171277 w 1171277"/>
                <a:gd name="connsiteY4" fmla="*/ 780729 h 867477"/>
                <a:gd name="connsiteX5" fmla="*/ 1084529 w 1171277"/>
                <a:gd name="connsiteY5" fmla="*/ 867477 h 867477"/>
                <a:gd name="connsiteX6" fmla="*/ 86748 w 1171277"/>
                <a:gd name="connsiteY6" fmla="*/ 867477 h 867477"/>
                <a:gd name="connsiteX7" fmla="*/ 0 w 1171277"/>
                <a:gd name="connsiteY7" fmla="*/ 780729 h 867477"/>
                <a:gd name="connsiteX8" fmla="*/ 0 w 1171277"/>
                <a:gd name="connsiteY8" fmla="*/ 86748 h 867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71277" h="867477">
                  <a:moveTo>
                    <a:pt x="0" y="86748"/>
                  </a:moveTo>
                  <a:cubicBezTo>
                    <a:pt x="0" y="38838"/>
                    <a:pt x="38838" y="0"/>
                    <a:pt x="86748" y="0"/>
                  </a:cubicBezTo>
                  <a:lnTo>
                    <a:pt x="1084529" y="0"/>
                  </a:lnTo>
                  <a:cubicBezTo>
                    <a:pt x="1132439" y="0"/>
                    <a:pt x="1171277" y="38838"/>
                    <a:pt x="1171277" y="86748"/>
                  </a:cubicBezTo>
                  <a:lnTo>
                    <a:pt x="1171277" y="780729"/>
                  </a:lnTo>
                  <a:cubicBezTo>
                    <a:pt x="1171277" y="828639"/>
                    <a:pt x="1132439" y="867477"/>
                    <a:pt x="1084529" y="867477"/>
                  </a:cubicBezTo>
                  <a:lnTo>
                    <a:pt x="86748" y="867477"/>
                  </a:lnTo>
                  <a:cubicBezTo>
                    <a:pt x="38838" y="867477"/>
                    <a:pt x="0" y="828639"/>
                    <a:pt x="0" y="780729"/>
                  </a:cubicBezTo>
                  <a:lnTo>
                    <a:pt x="0" y="86748"/>
                  </a:lnTo>
                  <a:close/>
                </a:path>
              </a:pathLst>
            </a:cu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spcFirstLastPara="0" vert="horz" wrap="square" lIns="93988" tIns="93988" rIns="93988" bIns="93988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100" b="1" kern="1200" dirty="0"/>
                <a:t>Leaves</a:t>
              </a:r>
              <a:endParaRPr lang="en-US" sz="1100" kern="1200" dirty="0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="" xmlns:a16="http://schemas.microsoft.com/office/drawing/2014/main" id="{25430A03-703A-43E7-AD39-09EE33D9286D}"/>
                </a:ext>
              </a:extLst>
            </p:cNvPr>
            <p:cNvSpPr/>
            <p:nvPr/>
          </p:nvSpPr>
          <p:spPr>
            <a:xfrm>
              <a:off x="4865527" y="2762061"/>
              <a:ext cx="470352" cy="360000"/>
            </a:xfrm>
            <a:prstGeom prst="rect">
              <a:avLst/>
            </a:prstGeom>
            <a:solidFill>
              <a:srgbClr val="FF0000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="" xmlns:a16="http://schemas.microsoft.com/office/drawing/2014/main" id="{36D9D068-D2AA-4FB4-9AF9-477480D89E30}"/>
                </a:ext>
              </a:extLst>
            </p:cNvPr>
            <p:cNvSpPr/>
            <p:nvPr/>
          </p:nvSpPr>
          <p:spPr>
            <a:xfrm>
              <a:off x="5453470" y="3357669"/>
              <a:ext cx="470352" cy="360000"/>
            </a:xfrm>
            <a:prstGeom prst="rect">
              <a:avLst/>
            </a:prstGeom>
            <a:solidFill>
              <a:srgbClr val="FF0000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="" xmlns:a16="http://schemas.microsoft.com/office/drawing/2014/main" id="{A1C313A8-B17D-48D1-8364-19FB491E3D7A}"/>
                </a:ext>
              </a:extLst>
            </p:cNvPr>
            <p:cNvSpPr/>
            <p:nvPr/>
          </p:nvSpPr>
          <p:spPr>
            <a:xfrm>
              <a:off x="5986019" y="3378980"/>
              <a:ext cx="470352" cy="360000"/>
            </a:xfrm>
            <a:prstGeom prst="rect">
              <a:avLst/>
            </a:prstGeom>
            <a:solidFill>
              <a:schemeClr val="accent4">
                <a:lumMod val="20000"/>
                <a:lumOff val="80000"/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="" xmlns:a16="http://schemas.microsoft.com/office/drawing/2014/main" id="{DA97541E-1197-4EBD-B1C8-50468D3C0744}"/>
                </a:ext>
              </a:extLst>
            </p:cNvPr>
            <p:cNvCxnSpPr>
              <a:cxnSpLocks/>
              <a:stCxn id="35" idx="1"/>
              <a:endCxn id="34" idx="1"/>
            </p:cNvCxnSpPr>
            <p:nvPr/>
          </p:nvCxnSpPr>
          <p:spPr>
            <a:xfrm flipV="1">
              <a:off x="4019518" y="2351511"/>
              <a:ext cx="236964" cy="619529"/>
            </a:xfrm>
            <a:prstGeom prst="straightConnector1">
              <a:avLst/>
            </a:prstGeom>
            <a:ln>
              <a:solidFill>
                <a:srgbClr val="00AFD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="" xmlns:a16="http://schemas.microsoft.com/office/drawing/2014/main" id="{8F21DC6A-F336-44CE-8B2B-FD91F9AC1DA9}"/>
                </a:ext>
              </a:extLst>
            </p:cNvPr>
            <p:cNvCxnSpPr>
              <a:cxnSpLocks/>
              <a:stCxn id="35" idx="3"/>
              <a:endCxn id="36" idx="1"/>
            </p:cNvCxnSpPr>
            <p:nvPr/>
          </p:nvCxnSpPr>
          <p:spPr>
            <a:xfrm flipV="1">
              <a:off x="4603817" y="2942061"/>
              <a:ext cx="261710" cy="64979"/>
            </a:xfrm>
            <a:prstGeom prst="straightConnector1">
              <a:avLst/>
            </a:prstGeom>
            <a:ln>
              <a:solidFill>
                <a:srgbClr val="00AFD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="" xmlns:a16="http://schemas.microsoft.com/office/drawing/2014/main" id="{242B7FEF-AEC6-4FC9-BFE9-AD8DE613EA6C}"/>
                </a:ext>
              </a:extLst>
            </p:cNvPr>
            <p:cNvCxnSpPr>
              <a:cxnSpLocks/>
              <a:stCxn id="35" idx="6"/>
              <a:endCxn id="37" idx="1"/>
            </p:cNvCxnSpPr>
            <p:nvPr/>
          </p:nvCxnSpPr>
          <p:spPr>
            <a:xfrm>
              <a:off x="4019518" y="3331041"/>
              <a:ext cx="1433952" cy="206628"/>
            </a:xfrm>
            <a:prstGeom prst="straightConnector1">
              <a:avLst/>
            </a:prstGeom>
            <a:ln>
              <a:solidFill>
                <a:srgbClr val="00AFD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="" xmlns:a16="http://schemas.microsoft.com/office/drawing/2014/main" id="{B5802FFE-9335-4952-BB9C-47FB65E33159}"/>
                </a:ext>
              </a:extLst>
            </p:cNvPr>
            <p:cNvCxnSpPr>
              <a:cxnSpLocks/>
              <a:stCxn id="35" idx="4"/>
              <a:endCxn id="38" idx="0"/>
            </p:cNvCxnSpPr>
            <p:nvPr/>
          </p:nvCxnSpPr>
          <p:spPr>
            <a:xfrm>
              <a:off x="4603817" y="3295041"/>
              <a:ext cx="1617378" cy="83939"/>
            </a:xfrm>
            <a:prstGeom prst="straightConnector1">
              <a:avLst/>
            </a:prstGeom>
            <a:ln>
              <a:solidFill>
                <a:srgbClr val="00AFD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Freeform 12">
              <a:extLst>
                <a:ext uri="{FF2B5EF4-FFF2-40B4-BE49-F238E27FC236}">
                  <a16:creationId xmlns="" xmlns:a16="http://schemas.microsoft.com/office/drawing/2014/main" id="{9D2E53D2-F997-4D36-8234-CBD40D957BBF}"/>
                </a:ext>
              </a:extLst>
            </p:cNvPr>
            <p:cNvSpPr/>
            <p:nvPr/>
          </p:nvSpPr>
          <p:spPr>
            <a:xfrm>
              <a:off x="5721343" y="1428181"/>
              <a:ext cx="743579" cy="360001"/>
            </a:xfrm>
            <a:custGeom>
              <a:avLst/>
              <a:gdLst>
                <a:gd name="connsiteX0" fmla="*/ 0 w 1171277"/>
                <a:gd name="connsiteY0" fmla="*/ 86748 h 867477"/>
                <a:gd name="connsiteX1" fmla="*/ 86748 w 1171277"/>
                <a:gd name="connsiteY1" fmla="*/ 0 h 867477"/>
                <a:gd name="connsiteX2" fmla="*/ 1084529 w 1171277"/>
                <a:gd name="connsiteY2" fmla="*/ 0 h 867477"/>
                <a:gd name="connsiteX3" fmla="*/ 1171277 w 1171277"/>
                <a:gd name="connsiteY3" fmla="*/ 86748 h 867477"/>
                <a:gd name="connsiteX4" fmla="*/ 1171277 w 1171277"/>
                <a:gd name="connsiteY4" fmla="*/ 780729 h 867477"/>
                <a:gd name="connsiteX5" fmla="*/ 1084529 w 1171277"/>
                <a:gd name="connsiteY5" fmla="*/ 867477 h 867477"/>
                <a:gd name="connsiteX6" fmla="*/ 86748 w 1171277"/>
                <a:gd name="connsiteY6" fmla="*/ 867477 h 867477"/>
                <a:gd name="connsiteX7" fmla="*/ 0 w 1171277"/>
                <a:gd name="connsiteY7" fmla="*/ 780729 h 867477"/>
                <a:gd name="connsiteX8" fmla="*/ 0 w 1171277"/>
                <a:gd name="connsiteY8" fmla="*/ 86748 h 867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71277" h="867477">
                  <a:moveTo>
                    <a:pt x="0" y="86748"/>
                  </a:moveTo>
                  <a:cubicBezTo>
                    <a:pt x="0" y="38838"/>
                    <a:pt x="38838" y="0"/>
                    <a:pt x="86748" y="0"/>
                  </a:cubicBezTo>
                  <a:lnTo>
                    <a:pt x="1084529" y="0"/>
                  </a:lnTo>
                  <a:cubicBezTo>
                    <a:pt x="1132439" y="0"/>
                    <a:pt x="1171277" y="38838"/>
                    <a:pt x="1171277" y="86748"/>
                  </a:cubicBezTo>
                  <a:lnTo>
                    <a:pt x="1171277" y="780729"/>
                  </a:lnTo>
                  <a:cubicBezTo>
                    <a:pt x="1171277" y="828639"/>
                    <a:pt x="1132439" y="867477"/>
                    <a:pt x="1084529" y="867477"/>
                  </a:cubicBezTo>
                  <a:lnTo>
                    <a:pt x="86748" y="867477"/>
                  </a:lnTo>
                  <a:cubicBezTo>
                    <a:pt x="38838" y="867477"/>
                    <a:pt x="0" y="828639"/>
                    <a:pt x="0" y="780729"/>
                  </a:cubicBezTo>
                  <a:lnTo>
                    <a:pt x="0" y="86748"/>
                  </a:lnTo>
                  <a:close/>
                </a:path>
              </a:pathLst>
            </a:cu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spcFirstLastPara="0" vert="horz" wrap="square" lIns="93988" tIns="93988" rIns="93988" bIns="93988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100" b="1" kern="1200" dirty="0"/>
                <a:t>Decision</a:t>
              </a:r>
              <a:r>
                <a:rPr lang="en-US" sz="1100" kern="1200" dirty="0"/>
                <a:t> Nodes</a:t>
              </a:r>
            </a:p>
          </p:txBody>
        </p:sp>
        <p:cxnSp>
          <p:nvCxnSpPr>
            <p:cNvPr id="59" name="Straight Arrow Connector 58">
              <a:extLst>
                <a:ext uri="{FF2B5EF4-FFF2-40B4-BE49-F238E27FC236}">
                  <a16:creationId xmlns="" xmlns:a16="http://schemas.microsoft.com/office/drawing/2014/main" id="{EC0A758D-CFCC-4044-8933-CB368D866337}"/>
                </a:ext>
              </a:extLst>
            </p:cNvPr>
            <p:cNvCxnSpPr>
              <a:cxnSpLocks/>
              <a:stCxn id="58" idx="6"/>
              <a:endCxn id="63" idx="0"/>
            </p:cNvCxnSpPr>
            <p:nvPr/>
          </p:nvCxnSpPr>
          <p:spPr>
            <a:xfrm>
              <a:off x="5776415" y="1788182"/>
              <a:ext cx="155792" cy="935545"/>
            </a:xfrm>
            <a:prstGeom prst="straightConnector1">
              <a:avLst/>
            </a:prstGeom>
            <a:ln>
              <a:solidFill>
                <a:srgbClr val="00AFD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Rectangle 61">
              <a:extLst>
                <a:ext uri="{FF2B5EF4-FFF2-40B4-BE49-F238E27FC236}">
                  <a16:creationId xmlns="" xmlns:a16="http://schemas.microsoft.com/office/drawing/2014/main" id="{7E644B80-DE80-41ED-886B-9E23BC2CC662}"/>
                </a:ext>
              </a:extLst>
            </p:cNvPr>
            <p:cNvSpPr/>
            <p:nvPr/>
          </p:nvSpPr>
          <p:spPr>
            <a:xfrm>
              <a:off x="5235237" y="2134505"/>
              <a:ext cx="470352" cy="360000"/>
            </a:xfrm>
            <a:prstGeom prst="rect">
              <a:avLst/>
            </a:prstGeom>
            <a:solidFill>
              <a:srgbClr val="FFFF00">
                <a:alpha val="6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="" xmlns:a16="http://schemas.microsoft.com/office/drawing/2014/main" id="{3C89E57D-4028-4EE3-AD74-04089074BC07}"/>
                </a:ext>
              </a:extLst>
            </p:cNvPr>
            <p:cNvSpPr/>
            <p:nvPr/>
          </p:nvSpPr>
          <p:spPr>
            <a:xfrm>
              <a:off x="5697031" y="2723727"/>
              <a:ext cx="470352" cy="360000"/>
            </a:xfrm>
            <a:prstGeom prst="rect">
              <a:avLst/>
            </a:prstGeom>
            <a:solidFill>
              <a:srgbClr val="FFFF00">
                <a:alpha val="6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65" name="Straight Arrow Connector 64">
              <a:extLst>
                <a:ext uri="{FF2B5EF4-FFF2-40B4-BE49-F238E27FC236}">
                  <a16:creationId xmlns="" xmlns:a16="http://schemas.microsoft.com/office/drawing/2014/main" id="{C741BF24-794D-4A6A-BEC8-C520686F36BB}"/>
                </a:ext>
              </a:extLst>
            </p:cNvPr>
            <p:cNvCxnSpPr>
              <a:cxnSpLocks/>
              <a:stCxn id="58" idx="6"/>
            </p:cNvCxnSpPr>
            <p:nvPr/>
          </p:nvCxnSpPr>
          <p:spPr>
            <a:xfrm flipH="1">
              <a:off x="5494430" y="1788182"/>
              <a:ext cx="281985" cy="340113"/>
            </a:xfrm>
            <a:prstGeom prst="straightConnector1">
              <a:avLst/>
            </a:prstGeom>
            <a:ln>
              <a:solidFill>
                <a:srgbClr val="00AFD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it-IT" dirty="0"/>
              <a:t>* Iterative Dichotomizer </a:t>
            </a:r>
            <a:r>
              <a:rPr lang="it-IT" dirty="0">
                <a:hlinkClick r:id="rId9"/>
              </a:rPr>
              <a:t>http://hunch.net/~coms-4771/quinlan.pdf</a:t>
            </a:r>
            <a:r>
              <a:rPr lang="it-IT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D1043DC-2681-49D5-9D69-158B3FA3398E}" type="slidenum">
              <a:rPr lang="en-GB" noProof="1" smtClean="0"/>
              <a:pPr>
                <a:defRPr/>
              </a:pPr>
              <a:t>14</a:t>
            </a:fld>
            <a:endParaRPr lang="en-GB" noProof="1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>
          <a:xfrm>
            <a:off x="270000" y="1260000"/>
            <a:ext cx="3432050" cy="4680000"/>
          </a:xfrm>
        </p:spPr>
        <p:txBody>
          <a:bodyPr>
            <a:normAutofit lnSpcReduction="10000"/>
          </a:bodyPr>
          <a:lstStyle/>
          <a:p>
            <a:endParaRPr lang="it-IT" b="1" dirty="0"/>
          </a:p>
          <a:p>
            <a:r>
              <a:rPr lang="it-IT" b="1" dirty="0"/>
              <a:t>Decision Trees</a:t>
            </a:r>
          </a:p>
          <a:p>
            <a:pPr marL="0" indent="0">
              <a:buNone/>
            </a:pPr>
            <a:r>
              <a:rPr lang="en-GB" dirty="0"/>
              <a:t>Classification (or regression) models in the form of a tree structure. The algorithm, </a:t>
            </a:r>
            <a:r>
              <a:rPr lang="en-GB" b="1" dirty="0"/>
              <a:t>ID3</a:t>
            </a:r>
            <a:r>
              <a:rPr lang="en-GB" dirty="0"/>
              <a:t>* iteratively breaks down a dataset into smaller subsets. Each time, the split is performed on the feature that maximize the </a:t>
            </a:r>
            <a:r>
              <a:rPr lang="en-GB" b="1" dirty="0"/>
              <a:t>information gain</a:t>
            </a:r>
            <a:r>
              <a:rPr lang="en-GB" dirty="0"/>
              <a:t> (i.e. entropy reduction).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r>
              <a:rPr lang="it-IT" b="1" dirty="0"/>
              <a:t>Random Forest</a:t>
            </a:r>
          </a:p>
          <a:p>
            <a:pPr marL="0" indent="0">
              <a:buNone/>
            </a:pPr>
            <a:r>
              <a:rPr lang="en-GB" dirty="0"/>
              <a:t>The algorithm builds multiple decision trees on a random subset of features and weights the predicted outcomes together to get a more accurate and stable prediction. </a:t>
            </a:r>
            <a:endParaRPr lang="it-IT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70000" y="0"/>
            <a:ext cx="8690400" cy="1008000"/>
          </a:xfrm>
        </p:spPr>
        <p:txBody>
          <a:bodyPr/>
          <a:lstStyle/>
          <a:p>
            <a:r>
              <a:rPr lang="it-IT" dirty="0"/>
              <a:t>Machine Learning: a </a:t>
            </a:r>
            <a:r>
              <a:rPr lang="it-IT" dirty="0" err="1"/>
              <a:t>helicopter</a:t>
            </a:r>
            <a:r>
              <a:rPr lang="it-IT" dirty="0"/>
              <a:t> view</a:t>
            </a:r>
          </a:p>
        </p:txBody>
      </p:sp>
      <p:grpSp>
        <p:nvGrpSpPr>
          <p:cNvPr id="184" name="Group 183">
            <a:extLst>
              <a:ext uri="{FF2B5EF4-FFF2-40B4-BE49-F238E27FC236}">
                <a16:creationId xmlns="" xmlns:a16="http://schemas.microsoft.com/office/drawing/2014/main" id="{A4384285-A848-4B65-81E7-99624FA913BE}"/>
              </a:ext>
            </a:extLst>
          </p:cNvPr>
          <p:cNvGrpSpPr/>
          <p:nvPr/>
        </p:nvGrpSpPr>
        <p:grpSpPr>
          <a:xfrm>
            <a:off x="3876268" y="729011"/>
            <a:ext cx="2045126" cy="3368512"/>
            <a:chOff x="3323031" y="2911830"/>
            <a:chExt cx="2045126" cy="3368512"/>
          </a:xfrm>
        </p:grpSpPr>
        <p:sp>
          <p:nvSpPr>
            <p:cNvPr id="185" name="Rectangle 184">
              <a:extLst>
                <a:ext uri="{FF2B5EF4-FFF2-40B4-BE49-F238E27FC236}">
                  <a16:creationId xmlns="" xmlns:a16="http://schemas.microsoft.com/office/drawing/2014/main" id="{62E1604A-0D67-455D-B7CE-58A394232956}"/>
                </a:ext>
              </a:extLst>
            </p:cNvPr>
            <p:cNvSpPr/>
            <p:nvPr/>
          </p:nvSpPr>
          <p:spPr>
            <a:xfrm>
              <a:off x="3920677" y="3563285"/>
              <a:ext cx="470352" cy="360000"/>
            </a:xfrm>
            <a:prstGeom prst="rect">
              <a:avLst/>
            </a:prstGeom>
            <a:solidFill>
              <a:srgbClr val="FFFF00">
                <a:alpha val="6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6" name="Rectangle 185">
              <a:extLst>
                <a:ext uri="{FF2B5EF4-FFF2-40B4-BE49-F238E27FC236}">
                  <a16:creationId xmlns="" xmlns:a16="http://schemas.microsoft.com/office/drawing/2014/main" id="{9F1B6229-0FCD-4234-A344-60A47E83142D}"/>
                </a:ext>
              </a:extLst>
            </p:cNvPr>
            <p:cNvSpPr/>
            <p:nvPr/>
          </p:nvSpPr>
          <p:spPr>
            <a:xfrm>
              <a:off x="3323031" y="3968127"/>
              <a:ext cx="399169" cy="296124"/>
            </a:xfrm>
            <a:prstGeom prst="rect">
              <a:avLst/>
            </a:prstGeom>
            <a:solidFill>
              <a:srgbClr val="FF0000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7" name="Rectangle 186">
              <a:extLst>
                <a:ext uri="{FF2B5EF4-FFF2-40B4-BE49-F238E27FC236}">
                  <a16:creationId xmlns="" xmlns:a16="http://schemas.microsoft.com/office/drawing/2014/main" id="{ECE12E4B-BB14-4C2E-BA04-9D4EFC72F1FE}"/>
                </a:ext>
              </a:extLst>
            </p:cNvPr>
            <p:cNvSpPr/>
            <p:nvPr/>
          </p:nvSpPr>
          <p:spPr>
            <a:xfrm>
              <a:off x="3684457" y="5015078"/>
              <a:ext cx="358852" cy="243543"/>
            </a:xfrm>
            <a:prstGeom prst="rect">
              <a:avLst/>
            </a:prstGeom>
            <a:solidFill>
              <a:srgbClr val="FF0000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8" name="Rectangle 187">
              <a:extLst>
                <a:ext uri="{FF2B5EF4-FFF2-40B4-BE49-F238E27FC236}">
                  <a16:creationId xmlns="" xmlns:a16="http://schemas.microsoft.com/office/drawing/2014/main" id="{6956F88B-892B-4062-AA46-5142172CAE9F}"/>
                </a:ext>
              </a:extLst>
            </p:cNvPr>
            <p:cNvSpPr/>
            <p:nvPr/>
          </p:nvSpPr>
          <p:spPr>
            <a:xfrm>
              <a:off x="3996573" y="5352342"/>
              <a:ext cx="353131" cy="256919"/>
            </a:xfrm>
            <a:prstGeom prst="rect">
              <a:avLst/>
            </a:prstGeom>
            <a:solidFill>
              <a:srgbClr val="FF0000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9" name="Rectangle 188">
              <a:extLst>
                <a:ext uri="{FF2B5EF4-FFF2-40B4-BE49-F238E27FC236}">
                  <a16:creationId xmlns="" xmlns:a16="http://schemas.microsoft.com/office/drawing/2014/main" id="{C55C422C-1A26-4652-B8CB-B8637324848C}"/>
                </a:ext>
              </a:extLst>
            </p:cNvPr>
            <p:cNvSpPr/>
            <p:nvPr/>
          </p:nvSpPr>
          <p:spPr>
            <a:xfrm>
              <a:off x="4977189" y="4317703"/>
              <a:ext cx="390968" cy="298638"/>
            </a:xfrm>
            <a:prstGeom prst="rect">
              <a:avLst/>
            </a:prstGeom>
            <a:solidFill>
              <a:schemeClr val="accent4">
                <a:lumMod val="20000"/>
                <a:lumOff val="80000"/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0" name="Rectangle 189">
              <a:extLst>
                <a:ext uri="{FF2B5EF4-FFF2-40B4-BE49-F238E27FC236}">
                  <a16:creationId xmlns="" xmlns:a16="http://schemas.microsoft.com/office/drawing/2014/main" id="{5438752E-EF98-4E1F-8E00-74F11E8DB699}"/>
                </a:ext>
              </a:extLst>
            </p:cNvPr>
            <p:cNvSpPr/>
            <p:nvPr/>
          </p:nvSpPr>
          <p:spPr>
            <a:xfrm>
              <a:off x="4646949" y="4643471"/>
              <a:ext cx="330240" cy="316128"/>
            </a:xfrm>
            <a:prstGeom prst="rect">
              <a:avLst/>
            </a:prstGeom>
            <a:solidFill>
              <a:schemeClr val="accent4">
                <a:lumMod val="20000"/>
                <a:lumOff val="80000"/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1" name="Rectangle 190">
              <a:extLst>
                <a:ext uri="{FF2B5EF4-FFF2-40B4-BE49-F238E27FC236}">
                  <a16:creationId xmlns="" xmlns:a16="http://schemas.microsoft.com/office/drawing/2014/main" id="{6664E7B2-1FD4-4C49-B507-394DD6B19881}"/>
                </a:ext>
              </a:extLst>
            </p:cNvPr>
            <p:cNvSpPr/>
            <p:nvPr/>
          </p:nvSpPr>
          <p:spPr>
            <a:xfrm>
              <a:off x="4316709" y="5304305"/>
              <a:ext cx="330240" cy="316128"/>
            </a:xfrm>
            <a:prstGeom prst="rect">
              <a:avLst/>
            </a:prstGeom>
            <a:solidFill>
              <a:schemeClr val="accent4">
                <a:lumMod val="20000"/>
                <a:lumOff val="80000"/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2" name="Freeform 12">
              <a:extLst>
                <a:ext uri="{FF2B5EF4-FFF2-40B4-BE49-F238E27FC236}">
                  <a16:creationId xmlns="" xmlns:a16="http://schemas.microsoft.com/office/drawing/2014/main" id="{73C35E8C-0C5B-4861-9178-5DBC92C7B835}"/>
                </a:ext>
              </a:extLst>
            </p:cNvPr>
            <p:cNvSpPr/>
            <p:nvPr/>
          </p:nvSpPr>
          <p:spPr>
            <a:xfrm>
              <a:off x="4034186" y="5920341"/>
              <a:ext cx="631035" cy="360001"/>
            </a:xfrm>
            <a:custGeom>
              <a:avLst/>
              <a:gdLst>
                <a:gd name="connsiteX0" fmla="*/ 0 w 1171277"/>
                <a:gd name="connsiteY0" fmla="*/ 86748 h 867477"/>
                <a:gd name="connsiteX1" fmla="*/ 86748 w 1171277"/>
                <a:gd name="connsiteY1" fmla="*/ 0 h 867477"/>
                <a:gd name="connsiteX2" fmla="*/ 1084529 w 1171277"/>
                <a:gd name="connsiteY2" fmla="*/ 0 h 867477"/>
                <a:gd name="connsiteX3" fmla="*/ 1171277 w 1171277"/>
                <a:gd name="connsiteY3" fmla="*/ 86748 h 867477"/>
                <a:gd name="connsiteX4" fmla="*/ 1171277 w 1171277"/>
                <a:gd name="connsiteY4" fmla="*/ 780729 h 867477"/>
                <a:gd name="connsiteX5" fmla="*/ 1084529 w 1171277"/>
                <a:gd name="connsiteY5" fmla="*/ 867477 h 867477"/>
                <a:gd name="connsiteX6" fmla="*/ 86748 w 1171277"/>
                <a:gd name="connsiteY6" fmla="*/ 867477 h 867477"/>
                <a:gd name="connsiteX7" fmla="*/ 0 w 1171277"/>
                <a:gd name="connsiteY7" fmla="*/ 780729 h 867477"/>
                <a:gd name="connsiteX8" fmla="*/ 0 w 1171277"/>
                <a:gd name="connsiteY8" fmla="*/ 86748 h 867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71277" h="867477">
                  <a:moveTo>
                    <a:pt x="0" y="86748"/>
                  </a:moveTo>
                  <a:cubicBezTo>
                    <a:pt x="0" y="38838"/>
                    <a:pt x="38838" y="0"/>
                    <a:pt x="86748" y="0"/>
                  </a:cubicBezTo>
                  <a:lnTo>
                    <a:pt x="1084529" y="0"/>
                  </a:lnTo>
                  <a:cubicBezTo>
                    <a:pt x="1132439" y="0"/>
                    <a:pt x="1171277" y="38838"/>
                    <a:pt x="1171277" y="86748"/>
                  </a:cubicBezTo>
                  <a:lnTo>
                    <a:pt x="1171277" y="780729"/>
                  </a:lnTo>
                  <a:cubicBezTo>
                    <a:pt x="1171277" y="828639"/>
                    <a:pt x="1132439" y="867477"/>
                    <a:pt x="1084529" y="867477"/>
                  </a:cubicBezTo>
                  <a:lnTo>
                    <a:pt x="86748" y="867477"/>
                  </a:lnTo>
                  <a:cubicBezTo>
                    <a:pt x="38838" y="867477"/>
                    <a:pt x="0" y="828639"/>
                    <a:pt x="0" y="780729"/>
                  </a:cubicBezTo>
                  <a:lnTo>
                    <a:pt x="0" y="86748"/>
                  </a:lnTo>
                  <a:close/>
                </a:path>
              </a:pathLst>
            </a:cu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spcFirstLastPara="0" vert="horz" wrap="square" lIns="93988" tIns="93988" rIns="93988" bIns="93988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100" b="1" kern="1200" dirty="0"/>
                <a:t>Leaves</a:t>
              </a:r>
              <a:endParaRPr lang="en-US" sz="1100" kern="1200" dirty="0"/>
            </a:p>
          </p:txBody>
        </p:sp>
        <p:cxnSp>
          <p:nvCxnSpPr>
            <p:cNvPr id="193" name="Straight Arrow Connector 192">
              <a:extLst>
                <a:ext uri="{FF2B5EF4-FFF2-40B4-BE49-F238E27FC236}">
                  <a16:creationId xmlns="" xmlns:a16="http://schemas.microsoft.com/office/drawing/2014/main" id="{6D24C919-0D0E-4F1C-B975-C41C12F1DA32}"/>
                </a:ext>
              </a:extLst>
            </p:cNvPr>
            <p:cNvCxnSpPr>
              <a:cxnSpLocks/>
              <a:stCxn id="192" idx="7"/>
              <a:endCxn id="186" idx="2"/>
            </p:cNvCxnSpPr>
            <p:nvPr/>
          </p:nvCxnSpPr>
          <p:spPr>
            <a:xfrm flipH="1" flipV="1">
              <a:off x="3522616" y="4264251"/>
              <a:ext cx="511570" cy="1980091"/>
            </a:xfrm>
            <a:prstGeom prst="straightConnector1">
              <a:avLst/>
            </a:prstGeom>
            <a:ln>
              <a:solidFill>
                <a:srgbClr val="00AFD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Arrow Connector 193">
              <a:extLst>
                <a:ext uri="{FF2B5EF4-FFF2-40B4-BE49-F238E27FC236}">
                  <a16:creationId xmlns="" xmlns:a16="http://schemas.microsoft.com/office/drawing/2014/main" id="{26F52894-8BD0-473A-9033-2ADC03862167}"/>
                </a:ext>
              </a:extLst>
            </p:cNvPr>
            <p:cNvCxnSpPr>
              <a:cxnSpLocks/>
              <a:stCxn id="192" idx="0"/>
              <a:endCxn id="187" idx="2"/>
            </p:cNvCxnSpPr>
            <p:nvPr/>
          </p:nvCxnSpPr>
          <p:spPr>
            <a:xfrm flipH="1" flipV="1">
              <a:off x="3863883" y="5258621"/>
              <a:ext cx="170303" cy="697720"/>
            </a:xfrm>
            <a:prstGeom prst="straightConnector1">
              <a:avLst/>
            </a:prstGeom>
            <a:ln>
              <a:solidFill>
                <a:srgbClr val="00AFD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Arrow Connector 194">
              <a:extLst>
                <a:ext uri="{FF2B5EF4-FFF2-40B4-BE49-F238E27FC236}">
                  <a16:creationId xmlns="" xmlns:a16="http://schemas.microsoft.com/office/drawing/2014/main" id="{FDC3662E-4BC9-401D-8AE8-DD9C0049B29D}"/>
                </a:ext>
              </a:extLst>
            </p:cNvPr>
            <p:cNvCxnSpPr>
              <a:cxnSpLocks/>
              <a:stCxn id="192" idx="1"/>
              <a:endCxn id="188" idx="2"/>
            </p:cNvCxnSpPr>
            <p:nvPr/>
          </p:nvCxnSpPr>
          <p:spPr>
            <a:xfrm flipV="1">
              <a:off x="4080922" y="5609261"/>
              <a:ext cx="92217" cy="311080"/>
            </a:xfrm>
            <a:prstGeom prst="straightConnector1">
              <a:avLst/>
            </a:prstGeom>
            <a:ln>
              <a:solidFill>
                <a:srgbClr val="00AFD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Arrow Connector 195">
              <a:extLst>
                <a:ext uri="{FF2B5EF4-FFF2-40B4-BE49-F238E27FC236}">
                  <a16:creationId xmlns="" xmlns:a16="http://schemas.microsoft.com/office/drawing/2014/main" id="{377814DB-FBA7-42E8-A0B5-FB285B484A12}"/>
                </a:ext>
              </a:extLst>
            </p:cNvPr>
            <p:cNvCxnSpPr>
              <a:cxnSpLocks/>
              <a:stCxn id="192" idx="2"/>
              <a:endCxn id="191" idx="2"/>
            </p:cNvCxnSpPr>
            <p:nvPr/>
          </p:nvCxnSpPr>
          <p:spPr>
            <a:xfrm flipH="1" flipV="1">
              <a:off x="4481829" y="5620433"/>
              <a:ext cx="136656" cy="299908"/>
            </a:xfrm>
            <a:prstGeom prst="straightConnector1">
              <a:avLst/>
            </a:prstGeom>
            <a:ln>
              <a:solidFill>
                <a:srgbClr val="00AFD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Arrow Connector 196">
              <a:extLst>
                <a:ext uri="{FF2B5EF4-FFF2-40B4-BE49-F238E27FC236}">
                  <a16:creationId xmlns="" xmlns:a16="http://schemas.microsoft.com/office/drawing/2014/main" id="{59C0FBF2-E135-4B83-8ABB-42CC34706485}"/>
                </a:ext>
              </a:extLst>
            </p:cNvPr>
            <p:cNvCxnSpPr>
              <a:cxnSpLocks/>
              <a:stCxn id="192" idx="3"/>
              <a:endCxn id="190" idx="2"/>
            </p:cNvCxnSpPr>
            <p:nvPr/>
          </p:nvCxnSpPr>
          <p:spPr>
            <a:xfrm flipV="1">
              <a:off x="4665221" y="4959599"/>
              <a:ext cx="146848" cy="996742"/>
            </a:xfrm>
            <a:prstGeom prst="straightConnector1">
              <a:avLst/>
            </a:prstGeom>
            <a:ln>
              <a:solidFill>
                <a:srgbClr val="00AFD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Arrow Connector 197">
              <a:extLst>
                <a:ext uri="{FF2B5EF4-FFF2-40B4-BE49-F238E27FC236}">
                  <a16:creationId xmlns="" xmlns:a16="http://schemas.microsoft.com/office/drawing/2014/main" id="{7EFE7612-D6DC-434E-B7C0-0CB2CBF4B451}"/>
                </a:ext>
              </a:extLst>
            </p:cNvPr>
            <p:cNvCxnSpPr>
              <a:cxnSpLocks/>
              <a:stCxn id="192" idx="4"/>
              <a:endCxn id="189" idx="2"/>
            </p:cNvCxnSpPr>
            <p:nvPr/>
          </p:nvCxnSpPr>
          <p:spPr>
            <a:xfrm flipV="1">
              <a:off x="4665221" y="4616341"/>
              <a:ext cx="507452" cy="1628001"/>
            </a:xfrm>
            <a:prstGeom prst="straightConnector1">
              <a:avLst/>
            </a:prstGeom>
            <a:ln>
              <a:solidFill>
                <a:srgbClr val="00AFD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9" name="Freeform 12">
              <a:extLst>
                <a:ext uri="{FF2B5EF4-FFF2-40B4-BE49-F238E27FC236}">
                  <a16:creationId xmlns="" xmlns:a16="http://schemas.microsoft.com/office/drawing/2014/main" id="{C4BA4D03-D195-4F39-81AB-560B0045123C}"/>
                </a:ext>
              </a:extLst>
            </p:cNvPr>
            <p:cNvSpPr/>
            <p:nvPr/>
          </p:nvSpPr>
          <p:spPr>
            <a:xfrm>
              <a:off x="3449886" y="2911830"/>
              <a:ext cx="631035" cy="360001"/>
            </a:xfrm>
            <a:custGeom>
              <a:avLst/>
              <a:gdLst>
                <a:gd name="connsiteX0" fmla="*/ 0 w 1171277"/>
                <a:gd name="connsiteY0" fmla="*/ 86748 h 867477"/>
                <a:gd name="connsiteX1" fmla="*/ 86748 w 1171277"/>
                <a:gd name="connsiteY1" fmla="*/ 0 h 867477"/>
                <a:gd name="connsiteX2" fmla="*/ 1084529 w 1171277"/>
                <a:gd name="connsiteY2" fmla="*/ 0 h 867477"/>
                <a:gd name="connsiteX3" fmla="*/ 1171277 w 1171277"/>
                <a:gd name="connsiteY3" fmla="*/ 86748 h 867477"/>
                <a:gd name="connsiteX4" fmla="*/ 1171277 w 1171277"/>
                <a:gd name="connsiteY4" fmla="*/ 780729 h 867477"/>
                <a:gd name="connsiteX5" fmla="*/ 1084529 w 1171277"/>
                <a:gd name="connsiteY5" fmla="*/ 867477 h 867477"/>
                <a:gd name="connsiteX6" fmla="*/ 86748 w 1171277"/>
                <a:gd name="connsiteY6" fmla="*/ 867477 h 867477"/>
                <a:gd name="connsiteX7" fmla="*/ 0 w 1171277"/>
                <a:gd name="connsiteY7" fmla="*/ 780729 h 867477"/>
                <a:gd name="connsiteX8" fmla="*/ 0 w 1171277"/>
                <a:gd name="connsiteY8" fmla="*/ 86748 h 867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71277" h="867477">
                  <a:moveTo>
                    <a:pt x="0" y="86748"/>
                  </a:moveTo>
                  <a:cubicBezTo>
                    <a:pt x="0" y="38838"/>
                    <a:pt x="38838" y="0"/>
                    <a:pt x="86748" y="0"/>
                  </a:cubicBezTo>
                  <a:lnTo>
                    <a:pt x="1084529" y="0"/>
                  </a:lnTo>
                  <a:cubicBezTo>
                    <a:pt x="1132439" y="0"/>
                    <a:pt x="1171277" y="38838"/>
                    <a:pt x="1171277" y="86748"/>
                  </a:cubicBezTo>
                  <a:lnTo>
                    <a:pt x="1171277" y="780729"/>
                  </a:lnTo>
                  <a:cubicBezTo>
                    <a:pt x="1171277" y="828639"/>
                    <a:pt x="1132439" y="867477"/>
                    <a:pt x="1084529" y="867477"/>
                  </a:cubicBezTo>
                  <a:lnTo>
                    <a:pt x="86748" y="867477"/>
                  </a:lnTo>
                  <a:cubicBezTo>
                    <a:pt x="38838" y="867477"/>
                    <a:pt x="0" y="828639"/>
                    <a:pt x="0" y="780729"/>
                  </a:cubicBezTo>
                  <a:lnTo>
                    <a:pt x="0" y="86748"/>
                  </a:lnTo>
                  <a:close/>
                </a:path>
              </a:pathLst>
            </a:cu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spcFirstLastPara="0" vert="horz" wrap="square" lIns="93988" tIns="93988" rIns="93988" bIns="93988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100" b="1" kern="1200" dirty="0"/>
                <a:t>Root</a:t>
              </a:r>
              <a:r>
                <a:rPr lang="en-US" sz="1100" kern="1200" dirty="0"/>
                <a:t> Node</a:t>
              </a:r>
            </a:p>
          </p:txBody>
        </p:sp>
        <p:cxnSp>
          <p:nvCxnSpPr>
            <p:cNvPr id="200" name="Straight Arrow Connector 199">
              <a:extLst>
                <a:ext uri="{FF2B5EF4-FFF2-40B4-BE49-F238E27FC236}">
                  <a16:creationId xmlns="" xmlns:a16="http://schemas.microsoft.com/office/drawing/2014/main" id="{AE60D9B6-9219-48D7-A64F-2065B8ADE3CD}"/>
                </a:ext>
              </a:extLst>
            </p:cNvPr>
            <p:cNvCxnSpPr>
              <a:cxnSpLocks/>
              <a:stCxn id="199" idx="5"/>
              <a:endCxn id="185" idx="0"/>
            </p:cNvCxnSpPr>
            <p:nvPr/>
          </p:nvCxnSpPr>
          <p:spPr>
            <a:xfrm>
              <a:off x="4034185" y="3271831"/>
              <a:ext cx="121668" cy="291454"/>
            </a:xfrm>
            <a:prstGeom prst="straightConnector1">
              <a:avLst/>
            </a:prstGeom>
            <a:ln>
              <a:solidFill>
                <a:srgbClr val="00AFD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7" name="TextBox 56">
            <a:extLst>
              <a:ext uri="{FF2B5EF4-FFF2-40B4-BE49-F238E27FC236}">
                <a16:creationId xmlns="" xmlns:a16="http://schemas.microsoft.com/office/drawing/2014/main" id="{98085391-845C-419E-8170-063C78E51DCD}"/>
              </a:ext>
            </a:extLst>
          </p:cNvPr>
          <p:cNvSpPr txBox="1"/>
          <p:nvPr/>
        </p:nvSpPr>
        <p:spPr>
          <a:xfrm>
            <a:off x="5071085" y="5775800"/>
            <a:ext cx="3032174" cy="253916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GB" sz="1050" dirty="0">
                <a:latin typeface="+mn-lt"/>
              </a:rPr>
              <a:t>Isn’t that too much?</a:t>
            </a:r>
          </a:p>
        </p:txBody>
      </p:sp>
      <p:grpSp>
        <p:nvGrpSpPr>
          <p:cNvPr id="210" name="Group 209">
            <a:extLst>
              <a:ext uri="{FF2B5EF4-FFF2-40B4-BE49-F238E27FC236}">
                <a16:creationId xmlns="" xmlns:a16="http://schemas.microsoft.com/office/drawing/2014/main" id="{3FB9845D-788D-47E9-B9E9-152360FA64F7}"/>
              </a:ext>
            </a:extLst>
          </p:cNvPr>
          <p:cNvGrpSpPr/>
          <p:nvPr/>
        </p:nvGrpSpPr>
        <p:grpSpPr>
          <a:xfrm>
            <a:off x="3854887" y="606553"/>
            <a:ext cx="5170371" cy="5986893"/>
            <a:chOff x="-2447976" y="652036"/>
            <a:chExt cx="5170371" cy="5986893"/>
          </a:xfrm>
        </p:grpSpPr>
        <p:pic>
          <p:nvPicPr>
            <p:cNvPr id="207" name="Picture 206">
              <a:extLst>
                <a:ext uri="{FF2B5EF4-FFF2-40B4-BE49-F238E27FC236}">
                  <a16:creationId xmlns="" xmlns:a16="http://schemas.microsoft.com/office/drawing/2014/main" id="{2F691D7C-3B30-4E97-8989-7E91A1D585E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0461" y="665265"/>
              <a:ext cx="2675497" cy="3060000"/>
            </a:xfrm>
            <a:prstGeom prst="rect">
              <a:avLst/>
            </a:prstGeom>
          </p:spPr>
        </p:pic>
        <p:pic>
          <p:nvPicPr>
            <p:cNvPr id="206" name="Picture 205">
              <a:extLst>
                <a:ext uri="{FF2B5EF4-FFF2-40B4-BE49-F238E27FC236}">
                  <a16:creationId xmlns="" xmlns:a16="http://schemas.microsoft.com/office/drawing/2014/main" id="{5C70470C-864D-4CD3-89EB-270760D0C83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6892" y="3578929"/>
              <a:ext cx="2675503" cy="3060000"/>
            </a:xfrm>
            <a:prstGeom prst="rect">
              <a:avLst/>
            </a:prstGeom>
          </p:spPr>
        </p:pic>
        <p:pic>
          <p:nvPicPr>
            <p:cNvPr id="209" name="Picture 208">
              <a:extLst>
                <a:ext uri="{FF2B5EF4-FFF2-40B4-BE49-F238E27FC236}">
                  <a16:creationId xmlns="" xmlns:a16="http://schemas.microsoft.com/office/drawing/2014/main" id="{A62B90F3-1427-4649-B521-68BD5C9E934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-2447976" y="652036"/>
              <a:ext cx="2675497" cy="3060000"/>
            </a:xfrm>
            <a:prstGeom prst="rect">
              <a:avLst/>
            </a:prstGeom>
          </p:spPr>
        </p:pic>
        <p:pic>
          <p:nvPicPr>
            <p:cNvPr id="204" name="Picture 203">
              <a:extLst>
                <a:ext uri="{FF2B5EF4-FFF2-40B4-BE49-F238E27FC236}">
                  <a16:creationId xmlns="" xmlns:a16="http://schemas.microsoft.com/office/drawing/2014/main" id="{5D27E58C-E73A-4EA2-83C5-A97EDD655E3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-2447902" y="3572452"/>
              <a:ext cx="2675498" cy="306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91014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D1043DC-2681-49D5-9D69-158B3FA3398E}" type="slidenum">
              <a:rPr lang="en-GB" noProof="1" smtClean="0"/>
              <a:pPr>
                <a:defRPr/>
              </a:pPr>
              <a:t>15</a:t>
            </a:fld>
            <a:endParaRPr lang="en-GB" noProof="1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6674" y="1193362"/>
            <a:ext cx="5010653" cy="4515641"/>
          </a:xfr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Machine Learning: model </a:t>
            </a:r>
            <a:r>
              <a:rPr lang="it-IT" dirty="0" err="1"/>
              <a:t>comparison</a:t>
            </a:r>
            <a:endParaRPr lang="it-IT" dirty="0"/>
          </a:p>
        </p:txBody>
      </p:sp>
      <p:sp>
        <p:nvSpPr>
          <p:cNvPr id="7" name="TextBox 6"/>
          <p:cNvSpPr txBox="1"/>
          <p:nvPr/>
        </p:nvSpPr>
        <p:spPr>
          <a:xfrm>
            <a:off x="6501468" y="3542565"/>
            <a:ext cx="2107781" cy="253916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GB" sz="1050" dirty="0">
                <a:latin typeface="+mn-lt"/>
              </a:rPr>
              <a:t>Da </a:t>
            </a:r>
            <a:r>
              <a:rPr lang="en-GB" sz="1050" dirty="0" err="1">
                <a:latin typeface="+mn-lt"/>
              </a:rPr>
              <a:t>aggiornare</a:t>
            </a:r>
            <a:r>
              <a:rPr lang="en-GB" sz="1050" dirty="0">
                <a:latin typeface="+mn-lt"/>
              </a:rPr>
              <a:t> con </a:t>
            </a:r>
            <a:r>
              <a:rPr lang="en-GB" sz="1050" dirty="0" err="1">
                <a:latin typeface="+mn-lt"/>
              </a:rPr>
              <a:t>l'ultima</a:t>
            </a:r>
            <a:r>
              <a:rPr lang="en-GB" sz="1050" dirty="0">
                <a:latin typeface="+mn-lt"/>
              </a:rPr>
              <a:t> </a:t>
            </a:r>
            <a:r>
              <a:rPr lang="en-GB" sz="1050" dirty="0" err="1">
                <a:latin typeface="+mn-lt"/>
              </a:rPr>
              <a:t>versione</a:t>
            </a:r>
            <a:endParaRPr lang="en-GB" sz="1050" dirty="0">
              <a:latin typeface="+mn-lt"/>
            </a:endParaRPr>
          </a:p>
        </p:txBody>
      </p:sp>
      <p:sp>
        <p:nvSpPr>
          <p:cNvPr id="9" name="Content Placeholder 4"/>
          <p:cNvSpPr txBox="1">
            <a:spLocks/>
          </p:cNvSpPr>
          <p:nvPr/>
        </p:nvSpPr>
        <p:spPr>
          <a:xfrm>
            <a:off x="5234728" y="5776116"/>
            <a:ext cx="3374521" cy="327765"/>
          </a:xfrm>
          <a:prstGeom prst="rect">
            <a:avLst/>
          </a:prstGeom>
        </p:spPr>
        <p:txBody>
          <a:bodyPr vert="horz" lIns="0" tIns="0" rIns="0" bIns="0" rtlCol="0">
            <a:normAutofit fontScale="85000" lnSpcReduction="10000"/>
          </a:bodyPr>
          <a:lstStyle>
            <a:lvl1pPr marL="176213" marR="0" indent="-17621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27063" marR="0" indent="-16986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1079500" marR="0" indent="-1651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522413" marR="0" indent="-15081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973263" marR="0" indent="-14446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1885809" indent="-171438" algn="l" defTabSz="68574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684" indent="-171438" algn="l" defTabSz="68574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558" indent="-171438" algn="l" defTabSz="68574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433" indent="-171438" algn="l" defTabSz="68574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it-IT" dirty="0"/>
              <a:t>…</a:t>
            </a:r>
            <a:r>
              <a:rPr lang="it-IT" dirty="0" err="1"/>
              <a:t>but</a:t>
            </a:r>
            <a:r>
              <a:rPr lang="it-IT" dirty="0"/>
              <a:t> </a:t>
            </a:r>
            <a:r>
              <a:rPr lang="it-IT" dirty="0" err="1"/>
              <a:t>how</a:t>
            </a:r>
            <a:r>
              <a:rPr lang="it-IT" dirty="0"/>
              <a:t> do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choose</a:t>
            </a:r>
            <a:r>
              <a:rPr lang="it-IT" dirty="0"/>
              <a:t> the best model?</a:t>
            </a:r>
          </a:p>
        </p:txBody>
      </p:sp>
    </p:spTree>
    <p:extLst>
      <p:ext uri="{BB962C8B-B14F-4D97-AF65-F5344CB8AC3E}">
        <p14:creationId xmlns:p14="http://schemas.microsoft.com/office/powerpoint/2010/main" val="1858355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it-IT" dirty="0">
                <a:hlinkClick r:id="rId2"/>
              </a:rPr>
              <a:t>https://www.autodeskresearch.com/publications/samestats</a:t>
            </a: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D1043DC-2681-49D5-9D69-158B3FA3398E}" type="slidenum">
              <a:rPr lang="en-GB" noProof="1" smtClean="0"/>
              <a:pPr>
                <a:defRPr/>
              </a:pPr>
              <a:t>16</a:t>
            </a:fld>
            <a:endParaRPr lang="en-GB" noProof="1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Visualization: always recommended (when possible)</a:t>
            </a:r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100" y="2019300"/>
            <a:ext cx="7877175" cy="3162300"/>
          </a:xfrm>
        </p:spPr>
      </p:pic>
      <p:sp>
        <p:nvSpPr>
          <p:cNvPr id="7" name="Content Placeholder 4"/>
          <p:cNvSpPr txBox="1">
            <a:spLocks/>
          </p:cNvSpPr>
          <p:nvPr/>
        </p:nvSpPr>
        <p:spPr>
          <a:xfrm>
            <a:off x="5234728" y="5776116"/>
            <a:ext cx="3374521" cy="32776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76213" marR="0" indent="-17621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27063" marR="0" indent="-16986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1079500" marR="0" indent="-1651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522413" marR="0" indent="-15081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973263" marR="0" indent="-14446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1885809" indent="-171438" algn="l" defTabSz="68574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684" indent="-171438" algn="l" defTabSz="68574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558" indent="-171438" algn="l" defTabSz="68574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433" indent="-171438" algn="l" defTabSz="68574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it-IT" dirty="0" err="1"/>
              <a:t>know</a:t>
            </a:r>
            <a:r>
              <a:rPr lang="it-IT" dirty="0"/>
              <a:t> </a:t>
            </a:r>
            <a:r>
              <a:rPr lang="it-IT" dirty="0" err="1"/>
              <a:t>your</a:t>
            </a:r>
            <a:r>
              <a:rPr lang="it-IT" dirty="0"/>
              <a:t> data!</a:t>
            </a:r>
          </a:p>
        </p:txBody>
      </p:sp>
    </p:spTree>
    <p:extLst>
      <p:ext uri="{BB962C8B-B14F-4D97-AF65-F5344CB8AC3E}">
        <p14:creationId xmlns:p14="http://schemas.microsoft.com/office/powerpoint/2010/main" val="1181915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D1043DC-2681-49D5-9D69-158B3FA3398E}" type="slidenum">
              <a:rPr lang="en-GB" noProof="1" smtClean="0"/>
              <a:pPr>
                <a:defRPr/>
              </a:pPr>
              <a:t>17</a:t>
            </a:fld>
            <a:endParaRPr lang="en-GB" noProof="1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it-IT" dirty="0"/>
              <a:t>How do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choose</a:t>
            </a:r>
            <a:r>
              <a:rPr lang="it-IT" dirty="0"/>
              <a:t> the best model?</a:t>
            </a:r>
          </a:p>
          <a:p>
            <a:endParaRPr lang="it-IT" dirty="0"/>
          </a:p>
          <a:p>
            <a:pPr lvl="1"/>
            <a:r>
              <a:rPr lang="it-IT" dirty="0"/>
              <a:t>p-values</a:t>
            </a:r>
          </a:p>
          <a:p>
            <a:pPr lvl="1"/>
            <a:r>
              <a:rPr lang="it-IT" dirty="0" err="1"/>
              <a:t>stepwise</a:t>
            </a:r>
            <a:r>
              <a:rPr lang="it-IT" dirty="0"/>
              <a:t> </a:t>
            </a:r>
            <a:r>
              <a:rPr lang="it-IT" dirty="0" err="1"/>
              <a:t>variable</a:t>
            </a:r>
            <a:r>
              <a:rPr lang="it-IT" dirty="0"/>
              <a:t> selection</a:t>
            </a:r>
          </a:p>
          <a:p>
            <a:pPr lvl="1"/>
            <a:r>
              <a:rPr lang="it-IT" dirty="0"/>
              <a:t>AIC</a:t>
            </a:r>
          </a:p>
          <a:p>
            <a:pPr lvl="1"/>
            <a:r>
              <a:rPr lang="it-IT" dirty="0"/>
              <a:t>BIC</a:t>
            </a:r>
          </a:p>
          <a:p>
            <a:pPr lvl="1"/>
            <a:r>
              <a:rPr lang="it-IT" dirty="0"/>
              <a:t>…</a:t>
            </a:r>
          </a:p>
          <a:p>
            <a:pPr lvl="1"/>
            <a:endParaRPr lang="it-IT" dirty="0"/>
          </a:p>
          <a:p>
            <a:pPr lvl="1"/>
            <a:endParaRPr lang="it-IT" dirty="0"/>
          </a:p>
          <a:p>
            <a:pPr lvl="1"/>
            <a:r>
              <a:rPr lang="it-IT" dirty="0" err="1"/>
              <a:t>sure</a:t>
            </a:r>
            <a:r>
              <a:rPr lang="it-IT" dirty="0"/>
              <a:t>, </a:t>
            </a:r>
            <a:r>
              <a:rPr lang="it-IT" b="1" dirty="0" err="1"/>
              <a:t>visualization</a:t>
            </a:r>
            <a:r>
              <a:rPr lang="it-IT" dirty="0"/>
              <a:t> can help, </a:t>
            </a:r>
            <a:r>
              <a:rPr lang="it-IT" dirty="0" err="1"/>
              <a:t>but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often</a:t>
            </a:r>
            <a:r>
              <a:rPr lang="it-IT" dirty="0"/>
              <a:t> </a:t>
            </a:r>
            <a:r>
              <a:rPr lang="it-IT" dirty="0" err="1"/>
              <a:t>difficult</a:t>
            </a:r>
            <a:r>
              <a:rPr lang="it-IT" dirty="0"/>
              <a:t> and </a:t>
            </a:r>
            <a:r>
              <a:rPr lang="it-IT" dirty="0" err="1"/>
              <a:t>never</a:t>
            </a:r>
            <a:r>
              <a:rPr lang="it-IT" dirty="0"/>
              <a:t> </a:t>
            </a:r>
            <a:r>
              <a:rPr lang="it-IT" dirty="0" err="1"/>
              <a:t>enough</a:t>
            </a:r>
            <a:endParaRPr lang="it-IT" dirty="0"/>
          </a:p>
          <a:p>
            <a:pPr lvl="1"/>
            <a:endParaRPr lang="it-IT" dirty="0"/>
          </a:p>
          <a:p>
            <a:pPr lvl="1"/>
            <a:endParaRPr lang="it-IT" dirty="0"/>
          </a:p>
          <a:p>
            <a:pPr lvl="1"/>
            <a:r>
              <a:rPr lang="it-IT" dirty="0"/>
              <a:t>and </a:t>
            </a:r>
            <a:r>
              <a:rPr lang="it-IT" dirty="0" err="1"/>
              <a:t>what</a:t>
            </a:r>
            <a:r>
              <a:rPr lang="it-IT" dirty="0"/>
              <a:t> </a:t>
            </a:r>
            <a:r>
              <a:rPr lang="it-IT" dirty="0" err="1"/>
              <a:t>about</a:t>
            </a:r>
            <a:r>
              <a:rPr lang="it-IT" dirty="0"/>
              <a:t> </a:t>
            </a:r>
            <a:r>
              <a:rPr lang="it-IT" b="1" dirty="0" err="1"/>
              <a:t>overfitting</a:t>
            </a:r>
            <a:r>
              <a:rPr lang="it-IT" dirty="0"/>
              <a:t>?</a:t>
            </a:r>
          </a:p>
          <a:p>
            <a:pPr lvl="1"/>
            <a:endParaRPr lang="it-IT" dirty="0"/>
          </a:p>
          <a:p>
            <a:pPr lvl="1"/>
            <a:endParaRPr lang="it-IT" dirty="0"/>
          </a:p>
          <a:p>
            <a:pPr lvl="1"/>
            <a:r>
              <a:rPr lang="it-IT" dirty="0" err="1"/>
              <a:t>tune</a:t>
            </a:r>
            <a:r>
              <a:rPr lang="it-IT" dirty="0"/>
              <a:t> in </a:t>
            </a:r>
            <a:r>
              <a:rPr lang="it-IT" dirty="0" err="1"/>
              <a:t>next</a:t>
            </a:r>
            <a:r>
              <a:rPr lang="it-IT" dirty="0"/>
              <a:t> time!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Machine Learning: model evaluation and selection</a:t>
            </a:r>
          </a:p>
        </p:txBody>
      </p:sp>
      <p:sp>
        <p:nvSpPr>
          <p:cNvPr id="10" name="Minus 9"/>
          <p:cNvSpPr/>
          <p:nvPr/>
        </p:nvSpPr>
        <p:spPr>
          <a:xfrm rot="2001752">
            <a:off x="248186" y="1728285"/>
            <a:ext cx="3537941" cy="1510018"/>
          </a:xfrm>
          <a:prstGeom prst="mathMinus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ight Arrow 11"/>
          <p:cNvSpPr/>
          <p:nvPr/>
        </p:nvSpPr>
        <p:spPr>
          <a:xfrm>
            <a:off x="3909820" y="2234697"/>
            <a:ext cx="1010615" cy="497191"/>
          </a:xfrm>
          <a:prstGeom prst="rightArrow">
            <a:avLst/>
          </a:prstGeom>
          <a:solidFill>
            <a:schemeClr val="accent1"/>
          </a:solidFill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TextBox 12"/>
          <p:cNvSpPr txBox="1"/>
          <p:nvPr/>
        </p:nvSpPr>
        <p:spPr>
          <a:xfrm>
            <a:off x="5566388" y="2314017"/>
            <a:ext cx="16241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fontAlgn="auto"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</a:pPr>
            <a:r>
              <a:rPr lang="it-IT" sz="1600" b="1" dirty="0">
                <a:latin typeface="+mn-lt"/>
                <a:cs typeface="Arial" panose="020B0604020202020204" pitchFamily="34" charset="0"/>
              </a:rPr>
              <a:t>focus on the task</a:t>
            </a:r>
          </a:p>
        </p:txBody>
      </p:sp>
      <p:sp>
        <p:nvSpPr>
          <p:cNvPr id="14" name="Minus 13"/>
          <p:cNvSpPr/>
          <p:nvPr/>
        </p:nvSpPr>
        <p:spPr>
          <a:xfrm rot="19598248" flipV="1">
            <a:off x="248185" y="1728285"/>
            <a:ext cx="3537941" cy="1510018"/>
          </a:xfrm>
          <a:prstGeom prst="mathMinus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60738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3" grpId="0"/>
      <p:bldP spid="1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457928" y="1032164"/>
            <a:ext cx="2062386" cy="246221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1000" dirty="0">
                <a:latin typeface="+mn-lt"/>
              </a:rPr>
              <a:t>A.M. Legendre: least squares method</a:t>
            </a:r>
          </a:p>
        </p:txBody>
      </p:sp>
      <p:cxnSp>
        <p:nvCxnSpPr>
          <p:cNvPr id="218" name="Straight Connector 217"/>
          <p:cNvCxnSpPr/>
          <p:nvPr/>
        </p:nvCxnSpPr>
        <p:spPr>
          <a:xfrm>
            <a:off x="6450557" y="4982525"/>
            <a:ext cx="0" cy="904142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Connector 221"/>
          <p:cNvCxnSpPr/>
          <p:nvPr/>
        </p:nvCxnSpPr>
        <p:spPr>
          <a:xfrm>
            <a:off x="6543530" y="5230431"/>
            <a:ext cx="0" cy="656236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Connector 224"/>
          <p:cNvCxnSpPr/>
          <p:nvPr/>
        </p:nvCxnSpPr>
        <p:spPr>
          <a:xfrm>
            <a:off x="6641746" y="1280785"/>
            <a:ext cx="0" cy="4605882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Connector 228"/>
          <p:cNvCxnSpPr/>
          <p:nvPr/>
        </p:nvCxnSpPr>
        <p:spPr>
          <a:xfrm>
            <a:off x="6826044" y="1520424"/>
            <a:ext cx="0" cy="4366243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Connector 235"/>
          <p:cNvCxnSpPr/>
          <p:nvPr/>
        </p:nvCxnSpPr>
        <p:spPr>
          <a:xfrm>
            <a:off x="7014820" y="2004707"/>
            <a:ext cx="0" cy="3881960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5228146" y="4236100"/>
            <a:ext cx="2875699" cy="246221"/>
          </a:xfrm>
          <a:prstGeom prst="rect">
            <a:avLst/>
          </a:prstGeom>
          <a:solidFill>
            <a:srgbClr val="F8F8F8">
              <a:alpha val="69804"/>
            </a:srgbClr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1000" dirty="0">
                <a:latin typeface="+mn-lt"/>
              </a:rPr>
              <a:t>IBM: machine beats chess world champion Kasparov</a:t>
            </a:r>
          </a:p>
        </p:txBody>
      </p:sp>
      <p:cxnSp>
        <p:nvCxnSpPr>
          <p:cNvPr id="210" name="Straight Connector 209"/>
          <p:cNvCxnSpPr/>
          <p:nvPr/>
        </p:nvCxnSpPr>
        <p:spPr>
          <a:xfrm>
            <a:off x="5218372" y="4224386"/>
            <a:ext cx="0" cy="1662281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/>
          <p:cNvCxnSpPr/>
          <p:nvPr/>
        </p:nvCxnSpPr>
        <p:spPr>
          <a:xfrm>
            <a:off x="5034804" y="3731944"/>
            <a:ext cx="0" cy="2154723"/>
          </a:xfrm>
          <a:prstGeom prst="line">
            <a:avLst/>
          </a:prstGeom>
          <a:ln w="19050">
            <a:solidFill>
              <a:srgbClr val="00AFD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/>
          <p:cNvCxnSpPr/>
          <p:nvPr/>
        </p:nvCxnSpPr>
        <p:spPr>
          <a:xfrm>
            <a:off x="3513092" y="2512553"/>
            <a:ext cx="0" cy="3374114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1428843" y="1524606"/>
            <a:ext cx="1760512" cy="246221"/>
          </a:xfrm>
          <a:prstGeom prst="rect">
            <a:avLst/>
          </a:prstGeom>
          <a:solidFill>
            <a:srgbClr val="F8F8F8">
              <a:alpha val="69804"/>
            </a:srgbClr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1000" dirty="0">
                <a:latin typeface="+mn-lt"/>
              </a:rPr>
              <a:t>F. Rosenblatt: the perceptron 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997035" y="1278385"/>
            <a:ext cx="1830056" cy="246221"/>
          </a:xfrm>
          <a:prstGeom prst="rect">
            <a:avLst/>
          </a:prstGeom>
          <a:solidFill>
            <a:srgbClr val="F8F8F8">
              <a:alpha val="69804"/>
            </a:srgbClr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1000" dirty="0">
                <a:latin typeface="+mn-lt"/>
              </a:rPr>
              <a:t>IBM: programs that play checkers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6072027" y="4481694"/>
            <a:ext cx="2694468" cy="246221"/>
          </a:xfrm>
          <a:prstGeom prst="rect">
            <a:avLst/>
          </a:prstGeom>
          <a:solidFill>
            <a:srgbClr val="F8F8F8">
              <a:alpha val="69804"/>
            </a:srgbClr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1000" dirty="0">
                <a:latin typeface="+mn-lt"/>
              </a:rPr>
              <a:t>Netflix Prize competition launched (won in 2009)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it-IT" dirty="0">
                <a:hlinkClick r:id="rId2"/>
              </a:rPr>
              <a:t>https://en.wikipedia.org/wiki/Timeline_of_machine_learning</a:t>
            </a:r>
            <a:endParaRPr lang="it-IT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Machine Learning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nothing</a:t>
            </a:r>
            <a:r>
              <a:rPr lang="it-IT"/>
              <a:t> new, </a:t>
            </a:r>
            <a:r>
              <a:rPr lang="it-IT" dirty="0" err="1"/>
              <a:t>why</a:t>
            </a:r>
            <a:r>
              <a:rPr lang="it-IT" dirty="0"/>
              <a:t> the </a:t>
            </a:r>
            <a:r>
              <a:rPr lang="it-IT" dirty="0" err="1"/>
              <a:t>hype</a:t>
            </a:r>
            <a:r>
              <a:rPr lang="it-IT" dirty="0"/>
              <a:t>?</a:t>
            </a:r>
          </a:p>
        </p:txBody>
      </p:sp>
      <p:sp>
        <p:nvSpPr>
          <p:cNvPr id="8" name="Chevron 7"/>
          <p:cNvSpPr/>
          <p:nvPr/>
        </p:nvSpPr>
        <p:spPr>
          <a:xfrm>
            <a:off x="270001" y="5893051"/>
            <a:ext cx="449999" cy="130029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0" name="Chevron 9"/>
          <p:cNvSpPr/>
          <p:nvPr/>
        </p:nvSpPr>
        <p:spPr>
          <a:xfrm>
            <a:off x="720000" y="5893051"/>
            <a:ext cx="8233199" cy="130029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376082" y="1770827"/>
            <a:ext cx="1609768" cy="246221"/>
          </a:xfrm>
          <a:prstGeom prst="rect">
            <a:avLst/>
          </a:prstGeom>
          <a:solidFill>
            <a:srgbClr val="F8F8F8">
              <a:alpha val="69804"/>
            </a:srgbClr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1000" dirty="0">
                <a:latin typeface="+mn-lt"/>
              </a:rPr>
              <a:t>T. Cover, P. Hart: k-NN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2660679" y="2017048"/>
            <a:ext cx="2257908" cy="246221"/>
          </a:xfrm>
          <a:prstGeom prst="rect">
            <a:avLst/>
          </a:prstGeom>
          <a:solidFill>
            <a:srgbClr val="F8F8F8">
              <a:alpha val="69804"/>
            </a:srgbClr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1000" dirty="0">
                <a:latin typeface="+mn-lt"/>
              </a:rPr>
              <a:t>S. </a:t>
            </a:r>
            <a:r>
              <a:rPr lang="en-GB" sz="1000" dirty="0" err="1">
                <a:latin typeface="+mn-lt"/>
              </a:rPr>
              <a:t>Linnainmaa</a:t>
            </a:r>
            <a:r>
              <a:rPr lang="en-GB" sz="1000" dirty="0">
                <a:latin typeface="+mn-lt"/>
              </a:rPr>
              <a:t>: automatic differentiation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3517314" y="2266332"/>
            <a:ext cx="3918380" cy="246221"/>
          </a:xfrm>
          <a:prstGeom prst="rect">
            <a:avLst/>
          </a:prstGeom>
          <a:solidFill>
            <a:srgbClr val="F8F8F8">
              <a:alpha val="69804"/>
            </a:srgbClr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1000" dirty="0">
                <a:latin typeface="+mn-lt"/>
              </a:rPr>
              <a:t>Stanford University: a cart that can navigate and avoid obstacles in a room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3609030" y="2512553"/>
            <a:ext cx="2003205" cy="246221"/>
          </a:xfrm>
          <a:prstGeom prst="rect">
            <a:avLst/>
          </a:prstGeom>
          <a:solidFill>
            <a:srgbClr val="F8F8F8">
              <a:alpha val="69804"/>
            </a:srgbClr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1000" dirty="0">
                <a:latin typeface="+mn-lt"/>
              </a:rPr>
              <a:t>K. Fukushima - the </a:t>
            </a:r>
            <a:r>
              <a:rPr lang="en-GB" sz="1000" dirty="0" err="1">
                <a:latin typeface="+mn-lt"/>
              </a:rPr>
              <a:t>neocognitron</a:t>
            </a:r>
            <a:endParaRPr lang="en-GB" sz="1000" dirty="0">
              <a:latin typeface="+mn-lt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4173802" y="2758774"/>
            <a:ext cx="3031331" cy="246221"/>
          </a:xfrm>
          <a:prstGeom prst="rect">
            <a:avLst/>
          </a:prstGeom>
          <a:solidFill>
            <a:srgbClr val="F8F8F8">
              <a:alpha val="69804"/>
            </a:srgbClr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1000" dirty="0">
                <a:latin typeface="+mn-lt"/>
              </a:rPr>
              <a:t>D. </a:t>
            </a:r>
            <a:r>
              <a:rPr lang="en-GB" sz="1000" dirty="0" err="1">
                <a:latin typeface="+mn-lt"/>
              </a:rPr>
              <a:t>Rumelhart</a:t>
            </a:r>
            <a:r>
              <a:rPr lang="en-GB" sz="1000" dirty="0">
                <a:latin typeface="+mn-lt"/>
              </a:rPr>
              <a:t>, G. Hinton, R.J. Williams: backpropagation</a:t>
            </a:r>
          </a:p>
        </p:txBody>
      </p:sp>
      <p:sp>
        <p:nvSpPr>
          <p:cNvPr id="89" name="TextBox 88"/>
          <p:cNvSpPr txBox="1"/>
          <p:nvPr/>
        </p:nvSpPr>
        <p:spPr>
          <a:xfrm>
            <a:off x="4464437" y="3004995"/>
            <a:ext cx="3324898" cy="246221"/>
          </a:xfrm>
          <a:prstGeom prst="rect">
            <a:avLst/>
          </a:prstGeom>
          <a:solidFill>
            <a:srgbClr val="F8F8F8">
              <a:alpha val="69804"/>
            </a:srgbClr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1000" dirty="0">
                <a:latin typeface="+mn-lt"/>
              </a:rPr>
              <a:t>C. Watkins - Q-learning for reinforcement learning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4735699" y="3251216"/>
            <a:ext cx="3053636" cy="246221"/>
          </a:xfrm>
          <a:prstGeom prst="rect">
            <a:avLst/>
          </a:prstGeom>
          <a:solidFill>
            <a:srgbClr val="F8F8F8">
              <a:alpha val="69804"/>
            </a:srgbClr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1000" dirty="0">
                <a:latin typeface="+mn-lt"/>
              </a:rPr>
              <a:t>G. </a:t>
            </a:r>
            <a:r>
              <a:rPr lang="en-GB" sz="1000" dirty="0" err="1">
                <a:latin typeface="+mn-lt"/>
              </a:rPr>
              <a:t>Tesauro</a:t>
            </a:r>
            <a:r>
              <a:rPr lang="en-GB" sz="1000" dirty="0">
                <a:latin typeface="+mn-lt"/>
              </a:rPr>
              <a:t>: machine playing backgammon</a:t>
            </a:r>
          </a:p>
        </p:txBody>
      </p:sp>
      <p:sp>
        <p:nvSpPr>
          <p:cNvPr id="105" name="TextBox 104"/>
          <p:cNvSpPr txBox="1"/>
          <p:nvPr/>
        </p:nvSpPr>
        <p:spPr>
          <a:xfrm>
            <a:off x="5033309" y="3497437"/>
            <a:ext cx="1812547" cy="246221"/>
          </a:xfrm>
          <a:prstGeom prst="rect">
            <a:avLst/>
          </a:prstGeom>
          <a:solidFill>
            <a:srgbClr val="F8F8F8">
              <a:alpha val="69804"/>
            </a:srgbClr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1000" dirty="0">
                <a:latin typeface="+mn-lt"/>
              </a:rPr>
              <a:t>T.K. </a:t>
            </a:r>
            <a:r>
              <a:rPr lang="en-GB" sz="1000" dirty="0" err="1">
                <a:latin typeface="+mn-lt"/>
              </a:rPr>
              <a:t>Ho</a:t>
            </a:r>
            <a:r>
              <a:rPr lang="en-GB" sz="1000" dirty="0">
                <a:latin typeface="+mn-lt"/>
              </a:rPr>
              <a:t>: random decision forests</a:t>
            </a:r>
          </a:p>
        </p:txBody>
      </p:sp>
      <p:sp>
        <p:nvSpPr>
          <p:cNvPr id="109" name="TextBox 108"/>
          <p:cNvSpPr txBox="1"/>
          <p:nvPr/>
        </p:nvSpPr>
        <p:spPr>
          <a:xfrm>
            <a:off x="5050244" y="3743658"/>
            <a:ext cx="1442991" cy="246221"/>
          </a:xfrm>
          <a:prstGeom prst="rect">
            <a:avLst/>
          </a:prstGeom>
          <a:solidFill>
            <a:srgbClr val="F8F8F8">
              <a:alpha val="69804"/>
            </a:srgbClr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1000" dirty="0">
                <a:latin typeface="+mn-lt"/>
              </a:rPr>
              <a:t>C. Cortes, V. </a:t>
            </a:r>
            <a:r>
              <a:rPr lang="en-GB" sz="1000" dirty="0" err="1">
                <a:latin typeface="+mn-lt"/>
              </a:rPr>
              <a:t>Vapnik</a:t>
            </a:r>
            <a:r>
              <a:rPr lang="en-GB" sz="1000" dirty="0">
                <a:latin typeface="+mn-lt"/>
              </a:rPr>
              <a:t>: SVM</a:t>
            </a:r>
          </a:p>
        </p:txBody>
      </p:sp>
      <p:sp>
        <p:nvSpPr>
          <p:cNvPr id="115" name="TextBox 114"/>
          <p:cNvSpPr txBox="1"/>
          <p:nvPr/>
        </p:nvSpPr>
        <p:spPr>
          <a:xfrm>
            <a:off x="5219680" y="3989879"/>
            <a:ext cx="2867308" cy="246221"/>
          </a:xfrm>
          <a:prstGeom prst="rect">
            <a:avLst/>
          </a:prstGeom>
          <a:solidFill>
            <a:srgbClr val="F8F8F8">
              <a:alpha val="69804"/>
            </a:srgbClr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1000" dirty="0">
                <a:latin typeface="+mn-lt"/>
              </a:rPr>
              <a:t>S. </a:t>
            </a:r>
            <a:r>
              <a:rPr lang="en-GB" sz="1000" dirty="0" err="1">
                <a:latin typeface="+mn-lt"/>
              </a:rPr>
              <a:t>Hochreiter</a:t>
            </a:r>
            <a:r>
              <a:rPr lang="en-GB" sz="1000" dirty="0">
                <a:latin typeface="+mn-lt"/>
              </a:rPr>
              <a:t>, J. </a:t>
            </a:r>
            <a:r>
              <a:rPr lang="en-GB" sz="1000" dirty="0" err="1">
                <a:latin typeface="+mn-lt"/>
              </a:rPr>
              <a:t>Schmidhuber</a:t>
            </a:r>
            <a:r>
              <a:rPr lang="en-GB" sz="1000" dirty="0">
                <a:latin typeface="+mn-lt"/>
              </a:rPr>
              <a:t>: LSTM for recurrent NNs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460387" y="1280785"/>
            <a:ext cx="2016000" cy="0"/>
          </a:xfrm>
          <a:prstGeom prst="line">
            <a:avLst/>
          </a:prstGeom>
          <a:solidFill>
            <a:schemeClr val="bg1"/>
          </a:solidFill>
          <a:ln w="19050">
            <a:solidFill>
              <a:srgbClr val="00AFD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Rectangle 93"/>
          <p:cNvSpPr/>
          <p:nvPr/>
        </p:nvSpPr>
        <p:spPr>
          <a:xfrm rot="16200000">
            <a:off x="6202003" y="5523076"/>
            <a:ext cx="396000" cy="21544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800" dirty="0">
                <a:latin typeface="+mn-lt"/>
              </a:rPr>
              <a:t>2010</a:t>
            </a:r>
          </a:p>
        </p:txBody>
      </p:sp>
      <p:sp>
        <p:nvSpPr>
          <p:cNvPr id="102" name="Rectangle 101"/>
          <p:cNvSpPr/>
          <p:nvPr/>
        </p:nvSpPr>
        <p:spPr>
          <a:xfrm rot="16200000">
            <a:off x="6293961" y="5523076"/>
            <a:ext cx="396000" cy="21544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800" dirty="0">
                <a:latin typeface="+mn-lt"/>
              </a:rPr>
              <a:t>2011</a:t>
            </a:r>
          </a:p>
        </p:txBody>
      </p:sp>
      <p:sp>
        <p:nvSpPr>
          <p:cNvPr id="112" name="Rectangle 111"/>
          <p:cNvSpPr/>
          <p:nvPr/>
        </p:nvSpPr>
        <p:spPr>
          <a:xfrm rot="16200000">
            <a:off x="6397163" y="5523076"/>
            <a:ext cx="396000" cy="21544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800" dirty="0">
                <a:latin typeface="+mn-lt"/>
              </a:rPr>
              <a:t>2012</a:t>
            </a:r>
          </a:p>
        </p:txBody>
      </p:sp>
      <p:sp>
        <p:nvSpPr>
          <p:cNvPr id="118" name="TextBox 117"/>
          <p:cNvSpPr txBox="1"/>
          <p:nvPr/>
        </p:nvSpPr>
        <p:spPr>
          <a:xfrm>
            <a:off x="6634628" y="1034181"/>
            <a:ext cx="2483971" cy="246221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1000" dirty="0">
                <a:latin typeface="+mn-lt"/>
              </a:rPr>
              <a:t>Google Brain: NN to recognize cats in videos</a:t>
            </a:r>
          </a:p>
        </p:txBody>
      </p:sp>
      <p:sp>
        <p:nvSpPr>
          <p:cNvPr id="123" name="TextBox 122"/>
          <p:cNvSpPr txBox="1"/>
          <p:nvPr/>
        </p:nvSpPr>
        <p:spPr>
          <a:xfrm>
            <a:off x="6828327" y="1280066"/>
            <a:ext cx="2134701" cy="246221"/>
          </a:xfrm>
          <a:prstGeom prst="rect">
            <a:avLst/>
          </a:prstGeom>
          <a:solidFill>
            <a:srgbClr val="F8F8F8">
              <a:alpha val="69804"/>
            </a:srgbClr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1000" dirty="0">
                <a:latin typeface="+mn-lt"/>
              </a:rPr>
              <a:t>Facebook: </a:t>
            </a:r>
            <a:r>
              <a:rPr lang="en-GB" sz="1000" dirty="0" err="1">
                <a:latin typeface="+mn-lt"/>
              </a:rPr>
              <a:t>DeepFace</a:t>
            </a:r>
            <a:r>
              <a:rPr lang="en-GB" sz="1000" dirty="0">
                <a:latin typeface="+mn-lt"/>
              </a:rPr>
              <a:t> to recognize faces</a:t>
            </a:r>
          </a:p>
        </p:txBody>
      </p:sp>
      <p:sp>
        <p:nvSpPr>
          <p:cNvPr id="125" name="TextBox 124"/>
          <p:cNvSpPr txBox="1"/>
          <p:nvPr/>
        </p:nvSpPr>
        <p:spPr>
          <a:xfrm>
            <a:off x="6835251" y="1522498"/>
            <a:ext cx="2033032" cy="246221"/>
          </a:xfrm>
          <a:prstGeom prst="rect">
            <a:avLst/>
          </a:prstGeom>
          <a:solidFill>
            <a:srgbClr val="F8F8F8">
              <a:alpha val="69804"/>
            </a:srgbClr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1000" dirty="0">
                <a:latin typeface="+mn-lt"/>
              </a:rPr>
              <a:t>Google: Sibyl to predict user </a:t>
            </a:r>
            <a:r>
              <a:rPr lang="en-GB" sz="1000" dirty="0" err="1">
                <a:latin typeface="+mn-lt"/>
              </a:rPr>
              <a:t>behavior</a:t>
            </a:r>
            <a:endParaRPr lang="en-GB" sz="1000" dirty="0">
              <a:latin typeface="+mn-lt"/>
            </a:endParaRPr>
          </a:p>
        </p:txBody>
      </p:sp>
      <p:sp>
        <p:nvSpPr>
          <p:cNvPr id="131" name="TextBox 130"/>
          <p:cNvSpPr txBox="1"/>
          <p:nvPr/>
        </p:nvSpPr>
        <p:spPr>
          <a:xfrm>
            <a:off x="7021490" y="1773254"/>
            <a:ext cx="2105342" cy="246221"/>
          </a:xfrm>
          <a:prstGeom prst="rect">
            <a:avLst/>
          </a:prstGeom>
          <a:solidFill>
            <a:srgbClr val="F8F8F8">
              <a:alpha val="69804"/>
            </a:srgbClr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1000" dirty="0">
                <a:latin typeface="+mn-lt"/>
              </a:rPr>
              <a:t>Google: </a:t>
            </a:r>
            <a:r>
              <a:rPr lang="en-GB" sz="1000" dirty="0" err="1">
                <a:latin typeface="+mn-lt"/>
              </a:rPr>
              <a:t>AlphaGo</a:t>
            </a:r>
            <a:r>
              <a:rPr lang="en-GB" sz="1000" dirty="0">
                <a:latin typeface="+mn-lt"/>
              </a:rPr>
              <a:t> beats humans at Go</a:t>
            </a:r>
          </a:p>
        </p:txBody>
      </p:sp>
      <p:cxnSp>
        <p:nvCxnSpPr>
          <p:cNvPr id="62" name="Straight Connector 61"/>
          <p:cNvCxnSpPr/>
          <p:nvPr/>
        </p:nvCxnSpPr>
        <p:spPr>
          <a:xfrm>
            <a:off x="463009" y="1278385"/>
            <a:ext cx="0" cy="4608282"/>
          </a:xfrm>
          <a:prstGeom prst="line">
            <a:avLst/>
          </a:prstGeom>
          <a:ln w="19050">
            <a:solidFill>
              <a:srgbClr val="00AFD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/>
          <p:cNvCxnSpPr/>
          <p:nvPr/>
        </p:nvCxnSpPr>
        <p:spPr>
          <a:xfrm>
            <a:off x="954586" y="1526287"/>
            <a:ext cx="0" cy="4360380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/>
          <p:cNvCxnSpPr/>
          <p:nvPr/>
        </p:nvCxnSpPr>
        <p:spPr>
          <a:xfrm>
            <a:off x="944743" y="1520424"/>
            <a:ext cx="1908000" cy="0"/>
          </a:xfrm>
          <a:prstGeom prst="line">
            <a:avLst/>
          </a:prstGeom>
          <a:solidFill>
            <a:schemeClr val="bg1"/>
          </a:solidFill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/>
          <p:cNvCxnSpPr/>
          <p:nvPr/>
        </p:nvCxnSpPr>
        <p:spPr>
          <a:xfrm>
            <a:off x="1425540" y="1773254"/>
            <a:ext cx="0" cy="4113413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/>
          <p:cNvCxnSpPr/>
          <p:nvPr/>
        </p:nvCxnSpPr>
        <p:spPr>
          <a:xfrm>
            <a:off x="1415696" y="1766485"/>
            <a:ext cx="1620000" cy="0"/>
          </a:xfrm>
          <a:prstGeom prst="line">
            <a:avLst/>
          </a:prstGeom>
          <a:solidFill>
            <a:schemeClr val="bg1"/>
          </a:solidFill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/>
          <p:cNvCxnSpPr/>
          <p:nvPr/>
        </p:nvCxnSpPr>
        <p:spPr>
          <a:xfrm>
            <a:off x="2369205" y="2008995"/>
            <a:ext cx="1260000" cy="0"/>
          </a:xfrm>
          <a:prstGeom prst="line">
            <a:avLst/>
          </a:prstGeom>
          <a:solidFill>
            <a:schemeClr val="bg1"/>
          </a:solidFill>
          <a:ln w="19050">
            <a:solidFill>
              <a:srgbClr val="00AFD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/>
          <p:cNvCxnSpPr/>
          <p:nvPr/>
        </p:nvCxnSpPr>
        <p:spPr>
          <a:xfrm>
            <a:off x="2374286" y="2004707"/>
            <a:ext cx="0" cy="3881960"/>
          </a:xfrm>
          <a:prstGeom prst="line">
            <a:avLst/>
          </a:prstGeom>
          <a:ln w="19050">
            <a:solidFill>
              <a:srgbClr val="00AFD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/>
          <p:cNvCxnSpPr/>
          <p:nvPr/>
        </p:nvCxnSpPr>
        <p:spPr>
          <a:xfrm>
            <a:off x="2658810" y="2266332"/>
            <a:ext cx="0" cy="3620335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/>
          <p:cNvCxnSpPr/>
          <p:nvPr/>
        </p:nvCxnSpPr>
        <p:spPr>
          <a:xfrm>
            <a:off x="2649760" y="2263269"/>
            <a:ext cx="2160000" cy="0"/>
          </a:xfrm>
          <a:prstGeom prst="line">
            <a:avLst/>
          </a:prstGeom>
          <a:solidFill>
            <a:schemeClr val="bg1"/>
          </a:solidFill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/>
          <p:cNvCxnSpPr/>
          <p:nvPr/>
        </p:nvCxnSpPr>
        <p:spPr>
          <a:xfrm>
            <a:off x="3506424" y="2512553"/>
            <a:ext cx="3888000" cy="0"/>
          </a:xfrm>
          <a:prstGeom prst="line">
            <a:avLst/>
          </a:prstGeom>
          <a:solidFill>
            <a:schemeClr val="bg1"/>
          </a:solidFill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/>
          <p:cNvCxnSpPr/>
          <p:nvPr/>
        </p:nvCxnSpPr>
        <p:spPr>
          <a:xfrm>
            <a:off x="3609029" y="2758774"/>
            <a:ext cx="0" cy="3127893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/>
          <p:cNvCxnSpPr/>
          <p:nvPr/>
        </p:nvCxnSpPr>
        <p:spPr>
          <a:xfrm>
            <a:off x="3601909" y="2759570"/>
            <a:ext cx="1840164" cy="0"/>
          </a:xfrm>
          <a:prstGeom prst="line">
            <a:avLst/>
          </a:prstGeom>
          <a:solidFill>
            <a:schemeClr val="bg1"/>
          </a:solidFill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/>
          <p:cNvCxnSpPr/>
          <p:nvPr/>
        </p:nvCxnSpPr>
        <p:spPr>
          <a:xfrm>
            <a:off x="4176487" y="3004995"/>
            <a:ext cx="0" cy="2881672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/>
          <p:cNvCxnSpPr/>
          <p:nvPr/>
        </p:nvCxnSpPr>
        <p:spPr>
          <a:xfrm>
            <a:off x="4173444" y="3004995"/>
            <a:ext cx="2898000" cy="0"/>
          </a:xfrm>
          <a:prstGeom prst="line">
            <a:avLst/>
          </a:prstGeom>
          <a:solidFill>
            <a:schemeClr val="bg1"/>
          </a:solidFill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/>
          <p:cNvCxnSpPr/>
          <p:nvPr/>
        </p:nvCxnSpPr>
        <p:spPr>
          <a:xfrm>
            <a:off x="4454141" y="3251216"/>
            <a:ext cx="2679676" cy="0"/>
          </a:xfrm>
          <a:prstGeom prst="line">
            <a:avLst/>
          </a:prstGeom>
          <a:solidFill>
            <a:schemeClr val="bg1"/>
          </a:solidFill>
          <a:ln w="19050">
            <a:solidFill>
              <a:srgbClr val="00AFD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/>
          <p:cNvCxnSpPr/>
          <p:nvPr/>
        </p:nvCxnSpPr>
        <p:spPr>
          <a:xfrm>
            <a:off x="4464436" y="3251216"/>
            <a:ext cx="0" cy="2635451"/>
          </a:xfrm>
          <a:prstGeom prst="line">
            <a:avLst/>
          </a:prstGeom>
          <a:ln w="19050">
            <a:solidFill>
              <a:srgbClr val="00AFD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Connector 177"/>
          <p:cNvCxnSpPr/>
          <p:nvPr/>
        </p:nvCxnSpPr>
        <p:spPr>
          <a:xfrm>
            <a:off x="4736021" y="3497437"/>
            <a:ext cx="2322000" cy="0"/>
          </a:xfrm>
          <a:prstGeom prst="line">
            <a:avLst/>
          </a:prstGeom>
          <a:solidFill>
            <a:schemeClr val="bg1"/>
          </a:solidFill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Connector 176"/>
          <p:cNvCxnSpPr/>
          <p:nvPr/>
        </p:nvCxnSpPr>
        <p:spPr>
          <a:xfrm>
            <a:off x="4737398" y="3485723"/>
            <a:ext cx="0" cy="2404042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Connector 182"/>
          <p:cNvCxnSpPr/>
          <p:nvPr/>
        </p:nvCxnSpPr>
        <p:spPr>
          <a:xfrm>
            <a:off x="5032975" y="3743658"/>
            <a:ext cx="1836000" cy="0"/>
          </a:xfrm>
          <a:prstGeom prst="line">
            <a:avLst/>
          </a:prstGeom>
          <a:solidFill>
            <a:schemeClr val="bg1"/>
          </a:solidFill>
          <a:ln w="19050">
            <a:solidFill>
              <a:srgbClr val="00AFD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Connector 184"/>
          <p:cNvCxnSpPr/>
          <p:nvPr/>
        </p:nvCxnSpPr>
        <p:spPr>
          <a:xfrm>
            <a:off x="5032976" y="3989879"/>
            <a:ext cx="1450800" cy="0"/>
          </a:xfrm>
          <a:prstGeom prst="line">
            <a:avLst/>
          </a:prstGeom>
          <a:solidFill>
            <a:schemeClr val="bg1"/>
          </a:solidFill>
          <a:ln w="19050">
            <a:solidFill>
              <a:srgbClr val="00AFD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Connector 201"/>
          <p:cNvCxnSpPr/>
          <p:nvPr/>
        </p:nvCxnSpPr>
        <p:spPr>
          <a:xfrm>
            <a:off x="5212287" y="4236100"/>
            <a:ext cx="2808000" cy="0"/>
          </a:xfrm>
          <a:prstGeom prst="line">
            <a:avLst/>
          </a:prstGeom>
          <a:solidFill>
            <a:schemeClr val="bg1"/>
          </a:solidFill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Connector 202"/>
          <p:cNvCxnSpPr/>
          <p:nvPr/>
        </p:nvCxnSpPr>
        <p:spPr>
          <a:xfrm>
            <a:off x="5211228" y="4482321"/>
            <a:ext cx="2808000" cy="0"/>
          </a:xfrm>
          <a:prstGeom prst="line">
            <a:avLst/>
          </a:prstGeom>
          <a:solidFill>
            <a:schemeClr val="bg1"/>
          </a:solidFill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Connector 207"/>
          <p:cNvCxnSpPr/>
          <p:nvPr/>
        </p:nvCxnSpPr>
        <p:spPr>
          <a:xfrm>
            <a:off x="5217391" y="4481694"/>
            <a:ext cx="0" cy="1404973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Straight Connector 213"/>
          <p:cNvCxnSpPr/>
          <p:nvPr/>
        </p:nvCxnSpPr>
        <p:spPr>
          <a:xfrm>
            <a:off x="6065863" y="4727915"/>
            <a:ext cx="2628000" cy="0"/>
          </a:xfrm>
          <a:prstGeom prst="line">
            <a:avLst/>
          </a:prstGeom>
          <a:solidFill>
            <a:schemeClr val="bg1"/>
          </a:solidFill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Straight Connector 214"/>
          <p:cNvCxnSpPr/>
          <p:nvPr/>
        </p:nvCxnSpPr>
        <p:spPr>
          <a:xfrm>
            <a:off x="6072027" y="4727915"/>
            <a:ext cx="0" cy="1158752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Connector 225"/>
          <p:cNvCxnSpPr/>
          <p:nvPr/>
        </p:nvCxnSpPr>
        <p:spPr>
          <a:xfrm>
            <a:off x="6631903" y="1280066"/>
            <a:ext cx="2345275" cy="0"/>
          </a:xfrm>
          <a:prstGeom prst="line">
            <a:avLst/>
          </a:prstGeom>
          <a:solidFill>
            <a:schemeClr val="bg1"/>
          </a:solidFill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Connector 229"/>
          <p:cNvCxnSpPr/>
          <p:nvPr/>
        </p:nvCxnSpPr>
        <p:spPr>
          <a:xfrm>
            <a:off x="6816201" y="1522083"/>
            <a:ext cx="2146827" cy="0"/>
          </a:xfrm>
          <a:prstGeom prst="line">
            <a:avLst/>
          </a:prstGeom>
          <a:solidFill>
            <a:schemeClr val="bg1"/>
          </a:solidFill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Connector 230"/>
          <p:cNvCxnSpPr/>
          <p:nvPr/>
        </p:nvCxnSpPr>
        <p:spPr>
          <a:xfrm>
            <a:off x="6816201" y="1773254"/>
            <a:ext cx="2043615" cy="0"/>
          </a:xfrm>
          <a:prstGeom prst="line">
            <a:avLst/>
          </a:prstGeom>
          <a:solidFill>
            <a:schemeClr val="bg1"/>
          </a:solidFill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Connector 234"/>
          <p:cNvCxnSpPr/>
          <p:nvPr/>
        </p:nvCxnSpPr>
        <p:spPr>
          <a:xfrm>
            <a:off x="7013444" y="2014916"/>
            <a:ext cx="2016000" cy="0"/>
          </a:xfrm>
          <a:prstGeom prst="line">
            <a:avLst/>
          </a:prstGeom>
          <a:solidFill>
            <a:schemeClr val="bg1"/>
          </a:solidFill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8" name="Rectangle 237"/>
          <p:cNvSpPr/>
          <p:nvPr/>
        </p:nvSpPr>
        <p:spPr>
          <a:xfrm rot="16200000">
            <a:off x="6586061" y="5523076"/>
            <a:ext cx="396000" cy="21544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800" dirty="0">
                <a:latin typeface="+mn-lt"/>
              </a:rPr>
              <a:t>2014</a:t>
            </a:r>
          </a:p>
        </p:txBody>
      </p:sp>
      <p:sp>
        <p:nvSpPr>
          <p:cNvPr id="239" name="Rectangle 238"/>
          <p:cNvSpPr/>
          <p:nvPr/>
        </p:nvSpPr>
        <p:spPr>
          <a:xfrm rot="16200000">
            <a:off x="214445" y="5523076"/>
            <a:ext cx="396000" cy="21544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800" dirty="0">
                <a:latin typeface="+mn-lt"/>
              </a:rPr>
              <a:t>1805</a:t>
            </a:r>
          </a:p>
        </p:txBody>
      </p:sp>
      <p:sp>
        <p:nvSpPr>
          <p:cNvPr id="240" name="Rectangle 239"/>
          <p:cNvSpPr/>
          <p:nvPr/>
        </p:nvSpPr>
        <p:spPr>
          <a:xfrm rot="16200000">
            <a:off x="709033" y="5523076"/>
            <a:ext cx="396000" cy="21544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800" dirty="0">
                <a:latin typeface="+mn-lt"/>
              </a:rPr>
              <a:t>1952</a:t>
            </a:r>
          </a:p>
        </p:txBody>
      </p:sp>
      <p:sp>
        <p:nvSpPr>
          <p:cNvPr id="241" name="Rectangle 240"/>
          <p:cNvSpPr/>
          <p:nvPr/>
        </p:nvSpPr>
        <p:spPr>
          <a:xfrm rot="16200000">
            <a:off x="1178541" y="5523076"/>
            <a:ext cx="396000" cy="21544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800" dirty="0">
                <a:latin typeface="+mn-lt"/>
              </a:rPr>
              <a:t>1957</a:t>
            </a:r>
          </a:p>
        </p:txBody>
      </p:sp>
      <p:sp>
        <p:nvSpPr>
          <p:cNvPr id="242" name="Rectangle 241"/>
          <p:cNvSpPr/>
          <p:nvPr/>
        </p:nvSpPr>
        <p:spPr>
          <a:xfrm rot="16200000">
            <a:off x="2127877" y="5523076"/>
            <a:ext cx="396000" cy="21544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800" dirty="0">
                <a:latin typeface="+mn-lt"/>
              </a:rPr>
              <a:t>1967</a:t>
            </a:r>
          </a:p>
        </p:txBody>
      </p:sp>
      <p:sp>
        <p:nvSpPr>
          <p:cNvPr id="243" name="Rectangle 242"/>
          <p:cNvSpPr/>
          <p:nvPr/>
        </p:nvSpPr>
        <p:spPr>
          <a:xfrm rot="16200000">
            <a:off x="2411276" y="5523076"/>
            <a:ext cx="396000" cy="21544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800" dirty="0">
                <a:latin typeface="+mn-lt"/>
              </a:rPr>
              <a:t>1970</a:t>
            </a:r>
          </a:p>
        </p:txBody>
      </p:sp>
      <p:sp>
        <p:nvSpPr>
          <p:cNvPr id="244" name="Rectangle 243"/>
          <p:cNvSpPr/>
          <p:nvPr/>
        </p:nvSpPr>
        <p:spPr>
          <a:xfrm rot="16200000">
            <a:off x="3266780" y="5523076"/>
            <a:ext cx="396000" cy="21544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800" dirty="0">
                <a:latin typeface="+mn-lt"/>
              </a:rPr>
              <a:t>1979</a:t>
            </a:r>
          </a:p>
        </p:txBody>
      </p:sp>
      <p:sp>
        <p:nvSpPr>
          <p:cNvPr id="245" name="Rectangle 244"/>
          <p:cNvSpPr/>
          <p:nvPr/>
        </p:nvSpPr>
        <p:spPr>
          <a:xfrm rot="16200000">
            <a:off x="3365428" y="5523076"/>
            <a:ext cx="396000" cy="21544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800" dirty="0">
                <a:latin typeface="+mn-lt"/>
              </a:rPr>
              <a:t>1980</a:t>
            </a:r>
          </a:p>
        </p:txBody>
      </p:sp>
      <p:sp>
        <p:nvSpPr>
          <p:cNvPr id="246" name="Rectangle 245"/>
          <p:cNvSpPr/>
          <p:nvPr/>
        </p:nvSpPr>
        <p:spPr>
          <a:xfrm rot="16200000">
            <a:off x="3929128" y="5523076"/>
            <a:ext cx="396000" cy="21544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800" dirty="0">
                <a:latin typeface="+mn-lt"/>
              </a:rPr>
              <a:t>1986</a:t>
            </a:r>
          </a:p>
        </p:txBody>
      </p:sp>
      <p:sp>
        <p:nvSpPr>
          <p:cNvPr id="247" name="Rectangle 246"/>
          <p:cNvSpPr/>
          <p:nvPr/>
        </p:nvSpPr>
        <p:spPr>
          <a:xfrm rot="16200000">
            <a:off x="4214679" y="5523076"/>
            <a:ext cx="396000" cy="21544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800" dirty="0">
                <a:latin typeface="+mn-lt"/>
              </a:rPr>
              <a:t>1989</a:t>
            </a:r>
          </a:p>
        </p:txBody>
      </p:sp>
      <p:sp>
        <p:nvSpPr>
          <p:cNvPr id="248" name="Rectangle 247"/>
          <p:cNvSpPr/>
          <p:nvPr/>
        </p:nvSpPr>
        <p:spPr>
          <a:xfrm rot="16200000">
            <a:off x="4786718" y="5523076"/>
            <a:ext cx="396000" cy="21544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800" dirty="0">
                <a:latin typeface="+mn-lt"/>
              </a:rPr>
              <a:t>1995</a:t>
            </a:r>
          </a:p>
        </p:txBody>
      </p:sp>
      <p:sp>
        <p:nvSpPr>
          <p:cNvPr id="250" name="Rectangle 249"/>
          <p:cNvSpPr/>
          <p:nvPr/>
        </p:nvSpPr>
        <p:spPr>
          <a:xfrm rot="16200000">
            <a:off x="4970016" y="5523076"/>
            <a:ext cx="396000" cy="21544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800" dirty="0">
                <a:latin typeface="+mn-lt"/>
              </a:rPr>
              <a:t>1997</a:t>
            </a:r>
          </a:p>
        </p:txBody>
      </p:sp>
      <p:sp>
        <p:nvSpPr>
          <p:cNvPr id="251" name="Rectangle 250"/>
          <p:cNvSpPr/>
          <p:nvPr/>
        </p:nvSpPr>
        <p:spPr>
          <a:xfrm rot="16200000">
            <a:off x="5824137" y="5523076"/>
            <a:ext cx="396000" cy="21544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800" dirty="0">
                <a:latin typeface="+mn-lt"/>
              </a:rPr>
              <a:t>2006</a:t>
            </a:r>
          </a:p>
        </p:txBody>
      </p:sp>
      <p:sp>
        <p:nvSpPr>
          <p:cNvPr id="252" name="Rectangle 251"/>
          <p:cNvSpPr/>
          <p:nvPr/>
        </p:nvSpPr>
        <p:spPr>
          <a:xfrm rot="16200000">
            <a:off x="6768909" y="5523076"/>
            <a:ext cx="396000" cy="21544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800" dirty="0">
                <a:latin typeface="+mn-lt"/>
              </a:rPr>
              <a:t>2016</a:t>
            </a:r>
          </a:p>
        </p:txBody>
      </p:sp>
      <p:sp>
        <p:nvSpPr>
          <p:cNvPr id="253" name="Rectangle 252"/>
          <p:cNvSpPr/>
          <p:nvPr/>
        </p:nvSpPr>
        <p:spPr>
          <a:xfrm rot="16200000">
            <a:off x="4495187" y="5523076"/>
            <a:ext cx="396000" cy="21544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800" dirty="0">
                <a:latin typeface="+mn-lt"/>
              </a:rPr>
              <a:t>1992</a:t>
            </a:r>
          </a:p>
        </p:txBody>
      </p:sp>
      <p:sp>
        <p:nvSpPr>
          <p:cNvPr id="255" name="TextBox 254"/>
          <p:cNvSpPr txBox="1"/>
          <p:nvPr/>
        </p:nvSpPr>
        <p:spPr>
          <a:xfrm>
            <a:off x="6456796" y="4736304"/>
            <a:ext cx="1830056" cy="246221"/>
          </a:xfrm>
          <a:prstGeom prst="rect">
            <a:avLst/>
          </a:prstGeom>
          <a:solidFill>
            <a:srgbClr val="F8F8F8">
              <a:alpha val="69804"/>
            </a:srgbClr>
          </a:solidFill>
          <a:ln w="19050">
            <a:noFill/>
          </a:ln>
        </p:spPr>
        <p:txBody>
          <a:bodyPr wrap="square" rtlCol="0">
            <a:spAutoFit/>
          </a:bodyPr>
          <a:lstStyle>
            <a:defPPr>
              <a:defRPr lang="de-DE"/>
            </a:defPPr>
            <a:lvl1pPr>
              <a:defRPr sz="1000">
                <a:latin typeface="+mn-lt"/>
              </a:defRPr>
            </a:lvl1pPr>
          </a:lstStyle>
          <a:p>
            <a:r>
              <a:rPr lang="en-GB" dirty="0"/>
              <a:t>IBM: programs that play checkers</a:t>
            </a:r>
          </a:p>
        </p:txBody>
      </p:sp>
      <p:cxnSp>
        <p:nvCxnSpPr>
          <p:cNvPr id="256" name="Straight Connector 255"/>
          <p:cNvCxnSpPr/>
          <p:nvPr/>
        </p:nvCxnSpPr>
        <p:spPr>
          <a:xfrm>
            <a:off x="6440714" y="4980955"/>
            <a:ext cx="1836000" cy="0"/>
          </a:xfrm>
          <a:prstGeom prst="line">
            <a:avLst/>
          </a:prstGeom>
          <a:solidFill>
            <a:schemeClr val="bg1"/>
          </a:solidFill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7" name="TextBox 256"/>
          <p:cNvSpPr txBox="1"/>
          <p:nvPr/>
        </p:nvSpPr>
        <p:spPr>
          <a:xfrm>
            <a:off x="6546256" y="4987589"/>
            <a:ext cx="1830056" cy="246221"/>
          </a:xfrm>
          <a:prstGeom prst="rect">
            <a:avLst/>
          </a:prstGeom>
          <a:solidFill>
            <a:srgbClr val="F8F8F8">
              <a:alpha val="69804"/>
            </a:srgbClr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1000" dirty="0" err="1">
                <a:latin typeface="+mn-lt"/>
              </a:rPr>
              <a:t>Kaggle</a:t>
            </a:r>
            <a:r>
              <a:rPr lang="en-GB" sz="1000" dirty="0">
                <a:latin typeface="+mn-lt"/>
              </a:rPr>
              <a:t> is born</a:t>
            </a:r>
          </a:p>
        </p:txBody>
      </p:sp>
      <p:cxnSp>
        <p:nvCxnSpPr>
          <p:cNvPr id="258" name="Straight Connector 257"/>
          <p:cNvCxnSpPr/>
          <p:nvPr/>
        </p:nvCxnSpPr>
        <p:spPr>
          <a:xfrm>
            <a:off x="6533687" y="5230431"/>
            <a:ext cx="900000" cy="0"/>
          </a:xfrm>
          <a:prstGeom prst="line">
            <a:avLst/>
          </a:prstGeom>
          <a:solidFill>
            <a:schemeClr val="bg1"/>
          </a:solidFill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/>
          <p:cNvSpPr txBox="1"/>
          <p:nvPr/>
        </p:nvSpPr>
        <p:spPr>
          <a:xfrm>
            <a:off x="7110037" y="5237505"/>
            <a:ext cx="1919408" cy="246221"/>
          </a:xfrm>
          <a:prstGeom prst="rect">
            <a:avLst/>
          </a:prstGeom>
          <a:solidFill>
            <a:srgbClr val="F8F8F8">
              <a:alpha val="69804"/>
            </a:srgbClr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pt-BR" sz="1000" dirty="0">
                <a:latin typeface="+mn-lt"/>
              </a:rPr>
              <a:t>G. Hinton: capsule networks</a:t>
            </a:r>
            <a:endParaRPr lang="en-GB" sz="1000" dirty="0">
              <a:latin typeface="+mn-lt"/>
            </a:endParaRPr>
          </a:p>
        </p:txBody>
      </p:sp>
      <p:cxnSp>
        <p:nvCxnSpPr>
          <p:cNvPr id="88" name="Straight Connector 87"/>
          <p:cNvCxnSpPr/>
          <p:nvPr/>
        </p:nvCxnSpPr>
        <p:spPr>
          <a:xfrm>
            <a:off x="7110036" y="5484522"/>
            <a:ext cx="0" cy="402145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>
            <a:off x="7102916" y="5484522"/>
            <a:ext cx="1516151" cy="0"/>
          </a:xfrm>
          <a:prstGeom prst="line">
            <a:avLst/>
          </a:prstGeom>
          <a:solidFill>
            <a:schemeClr val="bg1"/>
          </a:solidFill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ectangle 90"/>
          <p:cNvSpPr/>
          <p:nvPr/>
        </p:nvSpPr>
        <p:spPr>
          <a:xfrm rot="16200000">
            <a:off x="6866435" y="5523076"/>
            <a:ext cx="396000" cy="21544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800" dirty="0">
                <a:latin typeface="+mn-lt"/>
              </a:rPr>
              <a:t>2017</a:t>
            </a:r>
          </a:p>
        </p:txBody>
      </p:sp>
    </p:spTree>
    <p:extLst>
      <p:ext uri="{BB962C8B-B14F-4D97-AF65-F5344CB8AC3E}">
        <p14:creationId xmlns:p14="http://schemas.microsoft.com/office/powerpoint/2010/main" val="2672855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00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000"/>
                            </p:stCondLst>
                            <p:childTnLst>
                              <p:par>
                                <p:cTn id="4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500"/>
                            </p:stCondLst>
                            <p:childTnLst>
                              <p:par>
                                <p:cTn id="5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000"/>
                            </p:stCondLst>
                            <p:childTnLst>
                              <p:par>
                                <p:cTn id="5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"/>
                            </p:stCondLst>
                            <p:childTnLst>
                              <p:par>
                                <p:cTn id="7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000"/>
                            </p:stCondLst>
                            <p:childTnLst>
                              <p:par>
                                <p:cTn id="7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000"/>
                            </p:stCondLst>
                            <p:childTnLst>
                              <p:par>
                                <p:cTn id="8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500"/>
                            </p:stCondLst>
                            <p:childTnLst>
                              <p:par>
                                <p:cTn id="8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2000"/>
                            </p:stCondLst>
                            <p:childTnLst>
                              <p:par>
                                <p:cTn id="9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2000"/>
                            </p:stCondLst>
                            <p:childTnLst>
                              <p:par>
                                <p:cTn id="9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2500"/>
                            </p:stCondLst>
                            <p:childTnLst>
                              <p:par>
                                <p:cTn id="9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3000"/>
                            </p:stCondLst>
                            <p:childTnLst>
                              <p:par>
                                <p:cTn id="10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3000"/>
                            </p:stCondLst>
                            <p:childTnLst>
                              <p:par>
                                <p:cTn id="10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3500"/>
                            </p:stCondLst>
                            <p:childTnLst>
                              <p:par>
                                <p:cTn id="1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4000"/>
                            </p:stCondLst>
                            <p:childTnLst>
                              <p:par>
                                <p:cTn id="1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4000"/>
                            </p:stCondLst>
                            <p:childTnLst>
                              <p:par>
                                <p:cTn id="11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4500"/>
                            </p:stCondLst>
                            <p:childTnLst>
                              <p:par>
                                <p:cTn id="1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5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5000"/>
                            </p:stCondLst>
                            <p:childTnLst>
                              <p:par>
                                <p:cTn id="1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5000"/>
                            </p:stCondLst>
                            <p:childTnLst>
                              <p:par>
                                <p:cTn id="13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4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5500"/>
                            </p:stCondLst>
                            <p:childTnLst>
                              <p:par>
                                <p:cTn id="1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8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8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500"/>
                            </p:stCondLst>
                            <p:childTnLst>
                              <p:par>
                                <p:cTn id="15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2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1000"/>
                            </p:stCondLst>
                            <p:childTnLst>
                              <p:par>
                                <p:cTn id="15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>
                            <p:stCondLst>
                              <p:cond delay="1000"/>
                            </p:stCondLst>
                            <p:childTnLst>
                              <p:par>
                                <p:cTn id="15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1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" fill="hold">
                            <p:stCondLst>
                              <p:cond delay="1500"/>
                            </p:stCondLst>
                            <p:childTnLst>
                              <p:par>
                                <p:cTn id="16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5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2000"/>
                            </p:stCondLst>
                            <p:childTnLst>
                              <p:par>
                                <p:cTn id="16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1" fill="hold">
                            <p:stCondLst>
                              <p:cond delay="2000"/>
                            </p:stCondLst>
                            <p:childTnLst>
                              <p:par>
                                <p:cTn id="17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4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5" fill="hold">
                            <p:stCondLst>
                              <p:cond delay="2500"/>
                            </p:stCondLst>
                            <p:childTnLst>
                              <p:par>
                                <p:cTn id="17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8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1" fill="hold">
                            <p:stCondLst>
                              <p:cond delay="3000"/>
                            </p:stCondLst>
                            <p:childTnLst>
                              <p:par>
                                <p:cTn id="18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4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5" fill="hold">
                            <p:stCondLst>
                              <p:cond delay="3500"/>
                            </p:stCondLst>
                            <p:childTnLst>
                              <p:par>
                                <p:cTn id="18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8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1" fill="hold">
                            <p:stCondLst>
                              <p:cond delay="4000"/>
                            </p:stCondLst>
                            <p:childTnLst>
                              <p:par>
                                <p:cTn id="19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4" fill="hold">
                            <p:stCondLst>
                              <p:cond delay="4000"/>
                            </p:stCondLst>
                            <p:childTnLst>
                              <p:par>
                                <p:cTn id="19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7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8" fill="hold">
                            <p:stCondLst>
                              <p:cond delay="4500"/>
                            </p:stCondLst>
                            <p:childTnLst>
                              <p:par>
                                <p:cTn id="19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1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4" fill="hold">
                            <p:stCondLst>
                              <p:cond delay="5000"/>
                            </p:stCondLst>
                            <p:childTnLst>
                              <p:par>
                                <p:cTn id="20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7" fill="hold">
                            <p:stCondLst>
                              <p:cond delay="5000"/>
                            </p:stCondLst>
                            <p:childTnLst>
                              <p:par>
                                <p:cTn id="20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0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1" fill="hold">
                            <p:stCondLst>
                              <p:cond delay="5500"/>
                            </p:stCondLst>
                            <p:childTnLst>
                              <p:par>
                                <p:cTn id="2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4" dur="5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7" fill="hold">
                            <p:stCondLst>
                              <p:cond delay="6000"/>
                            </p:stCondLst>
                            <p:childTnLst>
                              <p:par>
                                <p:cTn id="2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0" fill="hold">
                            <p:stCondLst>
                              <p:cond delay="6000"/>
                            </p:stCondLst>
                            <p:childTnLst>
                              <p:par>
                                <p:cTn id="22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3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4" fill="hold">
                            <p:stCondLst>
                              <p:cond delay="6500"/>
                            </p:stCondLst>
                            <p:childTnLst>
                              <p:par>
                                <p:cTn id="2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7" dur="5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0" fill="hold">
                            <p:stCondLst>
                              <p:cond delay="7000"/>
                            </p:stCondLst>
                            <p:childTnLst>
                              <p:par>
                                <p:cTn id="23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3" fill="hold">
                            <p:stCondLst>
                              <p:cond delay="7000"/>
                            </p:stCondLst>
                            <p:childTnLst>
                              <p:par>
                                <p:cTn id="23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6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7" fill="hold">
                            <p:stCondLst>
                              <p:cond delay="7500"/>
                            </p:stCondLst>
                            <p:childTnLst>
                              <p:par>
                                <p:cTn id="2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0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3" fill="hold">
                            <p:stCondLst>
                              <p:cond delay="8000"/>
                            </p:stCondLst>
                            <p:childTnLst>
                              <p:par>
                                <p:cTn id="24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6" fill="hold">
                            <p:stCondLst>
                              <p:cond delay="8000"/>
                            </p:stCondLst>
                            <p:childTnLst>
                              <p:par>
                                <p:cTn id="24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9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0" fill="hold">
                            <p:stCondLst>
                              <p:cond delay="8500"/>
                            </p:stCondLst>
                            <p:childTnLst>
                              <p:par>
                                <p:cTn id="25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3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6" fill="hold">
                            <p:stCondLst>
                              <p:cond delay="9000"/>
                            </p:stCondLst>
                            <p:childTnLst>
                              <p:par>
                                <p:cTn id="25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9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2" fill="hold">
                            <p:stCondLst>
                              <p:cond delay="9500"/>
                            </p:stCondLst>
                            <p:childTnLst>
                              <p:par>
                                <p:cTn id="26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5" fill="hold">
                            <p:stCondLst>
                              <p:cond delay="9500"/>
                            </p:stCondLst>
                            <p:childTnLst>
                              <p:par>
                                <p:cTn id="26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8"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9" fill="hold">
                            <p:stCondLst>
                              <p:cond delay="10000"/>
                            </p:stCondLst>
                            <p:childTnLst>
                              <p:par>
                                <p:cTn id="27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2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64" grpId="0" animBg="1"/>
      <p:bldP spid="37" grpId="0" animBg="1"/>
      <p:bldP spid="26" grpId="0" animBg="1"/>
      <p:bldP spid="71" grpId="0" animBg="1"/>
      <p:bldP spid="43" grpId="0" animBg="1"/>
      <p:bldP spid="53" grpId="0" animBg="1"/>
      <p:bldP spid="67" grpId="0" animBg="1"/>
      <p:bldP spid="77" grpId="0" animBg="1"/>
      <p:bldP spid="83" grpId="0" animBg="1"/>
      <p:bldP spid="89" grpId="0" animBg="1"/>
      <p:bldP spid="99" grpId="0" animBg="1"/>
      <p:bldP spid="105" grpId="0" animBg="1"/>
      <p:bldP spid="109" grpId="0" animBg="1"/>
      <p:bldP spid="115" grpId="0" animBg="1"/>
      <p:bldP spid="94" grpId="0"/>
      <p:bldP spid="102" grpId="0"/>
      <p:bldP spid="112" grpId="0"/>
      <p:bldP spid="118" grpId="0"/>
      <p:bldP spid="123" grpId="0" animBg="1"/>
      <p:bldP spid="125" grpId="0" animBg="1"/>
      <p:bldP spid="131" grpId="0" animBg="1"/>
      <p:bldP spid="238" grpId="0"/>
      <p:bldP spid="239" grpId="0"/>
      <p:bldP spid="240" grpId="0"/>
      <p:bldP spid="241" grpId="0"/>
      <p:bldP spid="242" grpId="0"/>
      <p:bldP spid="243" grpId="0"/>
      <p:bldP spid="244" grpId="0"/>
      <p:bldP spid="245" grpId="0"/>
      <p:bldP spid="246" grpId="0"/>
      <p:bldP spid="247" grpId="0"/>
      <p:bldP spid="248" grpId="0"/>
      <p:bldP spid="250" grpId="0"/>
      <p:bldP spid="251" grpId="0"/>
      <p:bldP spid="252" grpId="0"/>
      <p:bldP spid="253" grpId="0"/>
      <p:bldP spid="255" grpId="0" animBg="1"/>
      <p:bldP spid="257" grpId="0" animBg="1"/>
      <p:bldP spid="87" grpId="0" animBg="1"/>
      <p:bldP spid="9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D1043DC-2681-49D5-9D69-158B3FA3398E}" type="slidenum">
              <a:rPr lang="en-GB" noProof="1" smtClean="0"/>
              <a:pPr>
                <a:defRPr/>
              </a:pPr>
              <a:t>2</a:t>
            </a:fld>
            <a:endParaRPr lang="en-GB" noProof="1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do we need Machine Learning?</a:t>
            </a:r>
          </a:p>
        </p:txBody>
      </p:sp>
      <p:sp>
        <p:nvSpPr>
          <p:cNvPr id="8" name="AutoShape 2" descr="data:image/png;base64,iVBORw0KGgoAAAANSUhEUgAAATkAAAChCAMAAACLfThZAAABCFBMVEX///8BoNiTnKi0ucDF2t/3+PlDVmwAn9jq7O5IWW9SYnbn6evx8/Tc3+JXZ3nA3v/N0daZoqzGytCrsrq/xMoAmtZ5hZLY3OA2TGWCjJlxfo5jcYKNlqJUY3emqbBebX4WeKNUXW50h5URi7vy+P/V6f91fYqf0+w/st8kptpseIh6wuV+iZbk8fkvR2CHm6fp8/7E5vS33fFpuuHX6v4jQVu73P/U6f7Q6vYiWHgiY4bh7/4AldQab5fI4v4kXH0Al8xUhJ1Qn8Qbd6I8cpFvq8oAK011wuUWg7OlxNS63OuAlbCv0e6dscYXNlQuU28AidB/o7iNyvJjuui90tiGz+siSmg4V296andKAAAePUlEQVR4nO1diV/bSJaWpS5ZN7rQbQsaQ4LauOkEyEEg7PbOhp2daXa3h87//59sHTqqpJIs2+SYab4f2Njo/PRevaNeVQnCJgC2s0xiL9xopx2xqP9YDG32XQM4q8Jzbd/RVOlbX8s/FcJVZpR/mmluDG77DAr2pQ1fgUI+zeVn6kZCvzTh6zxSNdFHnz3tG1/QPw1y1LTZqiG4Uu6gLwLnG1/RPwlcC70mUNyUzIgA/NtYPevrGBQueo0UwY2KpYqYE+JnAzsGK0yWHFqqKaiXWNrs4tte0vcJQ9cZXTSxsgpJksDXIsYflKi1iwK+zsV9v1CcmQyhOUr9lZ2Qt988+Fo6JMaq2SWMVVmV5VT6M5MHxJUTQgKA6URZ9WWlmT5U1nlA/m6Y01NN0tE39jL68zZ+hhrXcgMytRQ7vfTeTEvWolgn31Xa6q4ausxZ/FUu8/uDgYVG8ZzMQfxIUdncoXfgyXkSK8tAtdBGfil77sqkjxAEX/WCvxvkc/hir8Qi9lYo2pqn5Psl5ErMbcWMQllXfBk6dgWOJQSlJE60EpJDyb1vcN3fHH4uoAbMFLRMCGX0TU40EX0QLUub5VY+0ywodKZMdkkwUWCWmX6EuIa7K7xD/4tDQ2IjxUK8DCxbRfoalgR1gi2LiFzZ2vkF2RFB/BPGZUSOHC+APLiRhkXIIjoIZNZqVs2ZQ2jykJa75DtF/mIXCFx/DDZIvV6A86e4MAm7IXMRh1dqjpkTy2ZLj+bUHSRVAEE2EgK0FQluocP3xdTViOIRyLP1RyI4Pj8HF+B69wsTsVy5y9RG2csUPzqpcjNAqtnEYTGkVa2QMnFREpy8k0Hz4YvAkIW3Z8JbcPZ2aCt/LHO3+HVxjXL2u/nwGW67QORBtXNEC5PiNl6Ga8mB42TFKmj8kFK+/Bl88cpNl+5OVzEAIxJOT9/+z6vXH4a2kkYxB5o+jr3Fxfmbnbo5iMwJYjzzddmOupdhuN5cYiSqlDkh9QQ7Kv/+sjL3VvhlcfbL0FZjZO58cbu4reQMv1/sQp1XnrJQV6skI+2aOOyekXZOz2Q1kuWE2Ntd2rnF4njR3+4Y8ph2LhXXnuac05N2frz9ZZtEzOxCC5bWJZEczRzaA5oTeD+J6uFYwy1UqKj6DrYVHAsAQPJ6/m3IY0xrtl7mLnhf7tIvifw5kFi4nXKtBNIRqq1rbxGJ/Lk4CXUTQ/cud/LnLoi4LRbgesHzFoxRD2V9O3fL/fZ8BwfFh36FqMLHJknwRYPylPutLZLWLsFcmOdWhTwVlGjLNDtoVOj6GnoLi65gGFHnKw4a5q4BdDs4yt8jXLu4J6kj2FkNW/DS1gZuO6BXVi2/c9u49XZxfc5ydd65QQ5zoOtONMzdLi4uGkNQY6Al3RqGzNy31JEfd9nexW7lSjobULhaHB8vrnj/Oe/SBB3V9j23mTPmuSqrJy0vaJxX8tTg5+cadJmD1FH5OW0wP3eOWmFua8JvndvWrsWcF90c3U3u7t/lOv31t2EOtnORiPUvpHLCDTjMCXqq4pwwcIPI7/57DK65xq5DMstc9u5uMplM4c+9TMv9t2JOUJwc+maR5fDcMh5zuB8ikqOo2DqX3tNkt1WYYc57N5kQ5iaTI7pa45sxBwEMoyeO4zMHYfTuMgYjPSmaOSO6w8y9xNTdUGxVzJnD2P5qt0Ivc08F6Mn1/5NmzrvBEvfy7T5+p2xZyZx5meYD+LLdxXpHjDjMPe3D23uz1++Q0sylR5Cw/Q+Pwv4+krqPTbBcMqd/y6KhYN7+psucSd1NaI9D/xnPb4UF38NHoJlT7ybT0zP85wtI3U3jTn0PzJkdz7PL3JLyAK00KdYiKX5jzgEDFrs2Rou969uBiJ9lDirpK6jfL6G+3r9rHvL3wFzVwdWgw5wSURptjcqSgOb+jXn08P7m5v0fh9WJFscUcaYX57M09qoGgWbOwsw9wsNB8/pr4cm1JO/EnPRbFK1oRNHlNoG4m7e/aDM3p10ASxdGoKkO8OUbYiAnRy1vFgLMVVX0QzP0RVUlgk0zlx2gdu7sp9OzT9PJZ53yRcYw5zudhojA0yIbuhY1QChr67NWHMitqLQdt4KIvuENmXMeSt6QU3Yfsc2fv8LFBAA7O3qMfWyaufBhOp2cnk6nU+iXyIrg19HLEHOhTW4oCXqSB3MvjOgI1F+5o7PzDKSWuoateF5njroZc97DhMYR8xCWKDHoB2oURWrgo7huiYpeqC1Ofi39YPg7mrnZTBMMxRASvydhNZ8LitWIR6bqX8WzRszZ3NiDRsmcubpjmJvcHzbb5DHKNxQ+OpbiJ6hoI261HMbhQbXnHQwhxjFnuZZQyLKQSIS5kAYyVHOkxSKK5lx4ZvS4vhZzYLWCT0xJAoxYkIIaVWqvZO7kHsnLfglEwPs6ektiAaRp4ymaaQqEuOW8KtZ7zP30PhrFXDBbCpYPmfPVijnA+AKpVzIn+JEURKlPSrN2YC6MEy46mTgkcxYyRcDFfptrC6Zbe3FVMogwZ/6BbvrFGcFbpHZ3ldB5qWDIrEVzIDlpu1X3DqFl/hidhKpB9dvwmDNDXbC8vM1cF4Q5wf/NgWbWo4+3BexI4vqzbtCOYBBzYG1MQZib4+jp5esSOPp8IPsqKwXeZmsvbwZ37LSjputDHQMqgG2iByUExWA+hzlVK4SZy2UONnslUNUpYc7D5iokT2975vJen19rWd5NLMQJip4m+7S2Tm6IusZzwekWkwVO3aPbOSJi7lJMilxOdCchdoRhTnMhcz6XOU1WSyCiEHMgKB1TUKTGLsypvXzELctbMafoXJRBOWFuhj3ZTy8IHrHMHeAHrqy4YwbASgE9fRyGSur5VpIQX84z0gVQM4eyOJrfyxwLyJwpNyZ8HoVfhLllD3NJ9PlzpLZRZUoJcxqJAV4RvKCYk2LB4Tmf8MueoQSYuQyXMPvLqpK5Zi6Xlxsw5/kRnZ2H3t12/hzC5swhTTzsbO0zzOU8bcWNW+LyT6nLgovts9Pum15CkpBtRW4dPImGda1mTvOT8cx5cmTTKqOEqrxVDIEAb+OUg8mLYeaAIDVATaXEMIejp2l9NCxzJFUUKQrfwVd1A3f/2u2+aY9iLqaZA04mbcacr2oaoynaTN26ChUyN51MO9gfYO7m4AA22k4Dv8Oc+xHnOsAC4wwzR7IHK9AzSqWwBX5Dp/cyJ2fLzZh7UmDmKJQfpv3MFbEDI2qQNfqE2ieWOUDSRBVwM4edWSD3ZZ4Dt4c5UyNH7zKnwkNpUMexbUVeiVsy1xd9PSnazJ2uZa70/t0GuIyWYU6Q3rPB1+SuDFyjbn84QdInc2iMkAst6qXRaueIzGWQuQwyl0HmsplQZDD6ykaVC+wIxBwRCqykr1+uZw77ecCaVdCQS9lizm0xN/1Yhggrw5xxL8QKhYjbTRSiatE8V6M4tGD4QUap1e2ck3nl71yYZ9ArxL9fo4NMNUFJ3OtPj4+fHvdHMicoDZCotJjLDljmPlaBp2aClcABkIHZzhcShPhr2xTEVArk1feQE4bI5Msoevj8+T20EqePn6pAaYy2tsB6JULKpEqO/qhtv+iVo0JbgM2Ux5cUky5/Ucqqb8ScIne8yjpg+NKDD3I874FrBeIDVNbHFy9+GWEh0kDkoGCYMyJ4nIPo4/3d3d3RwQMV4oUabrQ6SN2qUp7AjXNVluVIVmXGFtMRv9EPci1fbHyzjfUArMKldHKP1PXlY2UtBphzJS5Kcghz9sfJ0bvC9DNLVVOHLaE1BbUbK9taPToDw4xcE3qqyG1lu53LkZGNtvb14OqiFkVq/GXmX/Gw5OuW4IvSDfHqJuuZG0aVK7k57CnFlgoh7ASuBowgU/p8Zp++laNxG+Y+kVL2qjdyQaqMjThCg9sUSU31AdHcVipdrAdgZQdSjDKRd03jtCNz6aXTW06h+oKnsldsQE/et5ivvCjhiktJWc0cmD7iSvSrsgv8xSl+M8Xq/N6lPIDI2q7MSJuj47tWhnsNbuTDh4P1zGUpRFPJWaH0Oghz3kAez7zUIS80Lahbxeyk5ySVlwErI5CauVf7k19eCsLF1e2LR1SNeLrfGk5htEp6WThxam1TbQ+CSNM0K9UiGIseHEJX87Ds6htg7uT+6OgwbJfAOKxtHYILnWI7iityzWVkC/qKo9zuTOtIxLyxrRgvYQsDydrb2zvdXyyurqbT1/XdwU09ZQ1zkpD8tkVbaGo56ZnX5M9Hn5FvH1pzGXUADMWtJOIHDdC3/njmBB8NEvVULfMkL8PdrS6POAg7bQ1JE1RymxVzuGRnenoOmfu//dfHe7e/T/fPyk2R4zgz1zCXqHF/crcXoEpWSZpVyDK6BRg7A+nw3dEQc9DVOARgpmolVOSsSRswB81oDA2AKYmZKEHRU5Zyr3abCePD2GUAUjFH/M/pT5C5vcnv8OUKfqhvD170GuY86NdvMTimGjkNg2ldE1dmIhek/bHzP/63NyecQAfUAnXcatsuuu1K5sCokBE40bK6XqitgxUKjEhUBrhk7my/TClcQdJ+Ry97r/eni+ZS1jGHb2hz5rzqimVDUaWVKOh2ZfPCQG7X/LMxRJUrKVaXlxqUncISSc37SqzL30VHFLMeYwGkItKKBMYTUtqtL6drxTJKX+2qeSuZA2Xv2tkCNRqk7Tg7K4/3BZmrR5I4luXl9+8C2oeyf2s1Pa2I38OYa4HkMx4x9Wl+af38849y0OOgAN22RbHy0Chc7x1TxWJiZppVd7PmlccaE7d+QeaEuAhJWlmaFz8+Pv4cZZSfFbd0iMec2im1oTH7+QeEHwfuEtHWmbTtdoF+KuTabGZZeY6coaSqT9meOfuy3d2x1SBA8bdLiFUUpfhwsPlp+ouVFSsrrVwJgjt4/fPiB4Kkvx1DBgUVmZi0Z3Bxe73XfJrRDydgmAtxuh3qhhECqq8Yxmz4brjMpZ7c0oFtmJNkBwqOlEVqAY/mh6biF818Lhl7wzVzUu3EqYMd1+o/Sub+0b5W+qihcnJSRH8wYf01PayOYS5hmFOT5XIZQx/ajJW0qYOwvXIsL4c5UxaSVgO+BXM6mQnCkB01gabR813b1/VULRs4hc001jFEFT/kGj+hVsKIfqjQ7vSuL8B1DuWHm4Oj6VTtJXeAOQ3/q6/7jsuc6HTqBrexrSRr5sdC5kVI5qCgAxQMldSxQteNW93BMTmmVjP3I7cn1Yj+eI9Iw3jobTDHMIe0lapa0rFEcJmTdQG0sgnbM+emQuDRKZ7K9rMtXZe54V7etcwJ1l3VxXP062Vv5D2GOaitVlohd/u1FXvSMdtTuL22CklUiP/xU43Xk3c8oauYw24HMqxSjJjTOcN3MVHrmYvvK+Z+PQnXa6vu766tGSLNZlOrW1oI7HiJJw90Z+vkqDw0W2Fd9Rq+v7mRRdTPihpHwY6zDrAWr2dOevf+11LmBoZ+DDHnohHLsj7etkKufwECmx/c3itZrd7ft/r4eELXrY7YsZ0TTEeqnhhjfRe3V1QNe8Oc22YuxpYqNUbbVkUWTvdPUa84ha084RR6wm6wVFulqZOjsnBEoZ4OmysBRVrMdmznIFZlU/dA+ze312CvcUtq5kypzdwwOMy5gfBh+mExZ0zfttEX9Ek052OLuYOoND9ZU7BSR/wP795BEYFagXNy/qqbaSV1m2OYK0rbekNvcXsu8JjrytwwOMxB2/Di9FGwmYBv24jfLgTHOWT6+Sf3h5Xdplq6up3z0Vg+oMmqjJgDnOQ+3nsUc/OyobunxXexd0UNieXKnHkZrEFidpizqzkzlJVGsbVtlim0hFiUGeLuqMx205XXir4gffPdtdV9T5i764T9NWrmFJu6S9tdB6PFnLGU7dIMA9XVktqp24I5ktmMZSv9lSlkuqGagWZKk1bEn+a5hpgLRacDrOKjmFOi8pz9k1I0Mudtdpcsc94qqyeXgl8LzmUVom9jIUxVS4rCkv/tJQNqej7QJDK6ET/2hE2PA3zwPuaYUXOHpYl433v5fJkbAZo5Ww5SG5dFYQSuYOaxTDyI7SZM0mU/DFtdmzqlOdR8cz3M9aKPuds3exR1S+QN79/df1z2ZQ/4MrcAwmLNaO2GOSNRbcRWWLnAooT+Dq0C3fqWU01xHHC6TMtsbFhtIZpyb2whFA7Irlzmbm+FxVVzy9LN9OBBtuK5KBd8hW1kLqTu8vbN4kq4GpybpGEOFzPAXaGLDnRdB4KUkHIVnDZ5Quao0kCqwLJizqhLmHAJjS9rHWBB7WFusXd++6b5GD68ryKvee0On19QjjFf5kC/zIFybgWKOVRSEYiqamnyLLdkNZdlB91Z/LTM+RRzVNE7J+LfKoZYXL2hN7uM0QAVHKRXZW/Xtxe8zCYjc/0Ae7fEG2wxt1RNL/r7316env7t79pS19B3uzDHWQqCDqqcJq3wVMyxMxDChlS3ojxwEhVUPY5sNr1mLpyPusvrY/QjdJhDu3onR6cvft9PHUC0dRfmDDXHo9+WDXKKEKrrsIc5Ny06wA3xKK8EjY8oO6PFDDkL+N75MmeMkznUHOD2r62t2JJOXwlnuIAi3JW50qe8LJqxcgU1do2KjdOoA6RdSt8sCOOYc7zK4Oly3UF4fs1r50Jn3F2el2PeKeZQBRAueAT7f62Yy1HJ7k7MYQQ9iUWt8Vi6QdbwyJ+RMpeFpREyIqaFrdHInLm1P+dES5V0wk9eCG8/oPoJM1KDCFdc7cZc2FMHzy96LrFlO8eeOFUqx0c1+COlN5W5CrQnrEvlUV6/Fl7skz8VnzQOO04dyp84EgwOLBhmTrfGMAeDlPLp6CtB4K2/8xQy1+DFRHj5mt1uR+Y87viObv87jRZzEhuBOfLPFawl/NzTHkTGMgPAMH1kKArOTTQyB8PhIOMFew1oK8ZlbvHh1YfW5LE7MgcueR683Z4/kgHLnBJ1Q386C3CpcSu9YDgZRHKk4Qod3nQZjczBP5bB4Em0ldjcBr+n+uX09Al6qmnEvKFjwzagxdyaAg7ZTi1OvyvyGOtZIW1O2XrNnC02ffw98MR5VNfZ8pl79eGxtRNk7nqXCda5NmLeM2UKAWYuJgFXvJa5ZJlHnI4ah6bfiLLMmbMLetbMAb1yynpha7FcT3DZU5EzOWt9AZk73mlyTp5AtKsPWWDmNBvFsKG2ljnXMc2OSOmFyvS4W3PJm4tawfPn7GwtcyBzK3e6l7nOtOw7T8stcUaypYMltIQ5fGPKeuYEocnyVHBWEjtJZPmoREo4G5lT1jKHsI65DiBzt/wJLUcCcFwCbbCSn8NcM3ZzyRnQ0GYuRrLFnKNqWKlKlI7M2ez40Da2YW7HBblisRNFyYOPmMMc1c/PsdUt5shU4owYVW4QpQBqW+bM5iQ8PWuYgxdUjGPuYrdJiOcaO9dLECTBek94B221MT2sJ1L2RxhNv0QtD3a8mbaScV+jmNvetuL5L52WX+JKirApcz1TcuBEbIs5IFn4o8v4jLNSTZddJwkYhDnQew7cQJTMhTGaxDZxv0y1aw08/WWbudl/+lzm6gYMM5eTzLpFmLN6hwnheWko5hw5CfECFCYTrFYLL4Td8cOVzElR30nwM8DMKYmMmgvgW9pgGISw+5IXbebMEPCYC+Rq6BFmruyHABtqaxHoZWURWydcjzTo1oNWMrcGmDm9bgJ8uZsda2GX8YhY5uazExbByUk3eQFFxK9WQuTEECj7xNNVhdVWMiKEFOoxHNVzcniddIK9rJjTBZ1zEgXQ2loDrMUGRHWAc9fzm6MOulO6hIVQDRtnew0Jc3NJkrpdOqoZs9pK5JtUT7LudiWBRifBVcsc0IA1Vzsnic1GW78a8Dox89bYezQsqMWcoStQ4EILGwLFW9IGob1OBwcNc2W5KHbIPLayqNLHdiE0NsUb2VY+bndaTqiNYz5z0zZzsTxTTwRzNcMP2cqpJz7TNtHWcv0/3BHKGlevqp6yO/XbYCtt5RzlqTGGOZ/WVhaVtnpSV5HklrbqszIuR4UY7Lp1TbokagUwtcwBFWhO5yTqSG19WpnDGGSOrP4BmbOLnnznBrbVW7nzRl0B06LVVTNCp1QKjNPWNWO/v7bMARwTQ+aMlR1zs3aEOR16KHbYhg1M1PCXzPnQMJiEZzyPRM64BbWp1VsDPpt2zhZCvXsS3UUTXwZREcC3JQyA+Dn8ry1zZCEM1D9ppxn3sRHmPF/y0w5yU6S0FYfzhCAsb+x40GZsYXuS7UrmQAoKL++cZGX5Nhk2Cl8sz3aTnHehT0/cGm3dK7W1F+O1FZfSllO2oO5Kj5kDrl5ssZyhocYa28qWsOL82JI34KyRuYvb68XtU4jgOAuBCkP29q6OO++EORMaOc58p0ZIaSuec6B0YhA7bCJAb55Aa1YE0GirbXbOwUooZk7nPcyaqetbVAR/vsfZZkOMlTnE1N5x550wh9YSSzpFu4XpoDspKSIrmpbZo5UhOEyMShkMdl22xrYmIJA6J5GZ8BMzN7z4GpK2c1zPvSuGLUTdzg0zN4hKuPBCd2Vsn/iixabymq5DnckXr7GtyVjmqgdT1o7u7a6um2hrL3NIW3nlzrgwtGIOx6shaZfcy3bPJJWwS2k2mnbOFVyzfQbbGsWcm8hRubrlAnP2pn+tj9EYy1wPhrQ10WltLScyIGMu0m5k3xgGdr3A2rYGYNnR1uUYbTVSyzUE4OdoKmFI3cVib4dFNs+rJQc3Zq5KNJD3TbJMuIsS5ZgMtWv+6APRa7Gvsa0jtBXIlTiX9aG3V9s3cufHi8U1WWhytLaiyS2gY4ynQ/+Epr6A76/bzOmhQndK2LS2wtuUsBuhR7z+cbkxqRn9/24751MdHyO0lSqzdLA0g+37vMrFdC+Qsd60nXuLJgt5XU4a0mHOlsJl0xGme4y2QsoADD99/tQ4VEmaSd17V+ZADMTqFBlHW1sFRfTBhP7JZcahsiu3i2Phv5+UOR4ox20J9Sa+5Oexac+Y7j8ftq0n//ULhRx9+ivLXOl8+3iWMWf7lWjB+fV13VuGtH4jbX1DtJUwh99bzJm27tUzl3iKizSQYk5ZAbudDKkQUrkYagpJTjsngWZ2lPxon8JH/IlNaWN3Byo4zqkMFxsNYdFZ6HRjC4FmWQb1e1tbfTOr55LMdDT/EhMsZFl7GZ4a9BymIRVTdWQOiMCpTuEcHqG1PKbkd4qYm94h5vR69k20Gq1jeQYeeBGuyJebr6vXXS58a68E8JjjgWbOWPVX+1DJE3qo4LBtDY4m+6/Ap/1XC/SbHr06e42ZM7VyOCTAGWhHSHFOQYrx19xJPwfBWWd9U9uK32F7dzY9PYU2tsVc6OrzGo7it7QV2r3+RBk1FROgNuu2c3PgVafwrKPpKbwY+PsW/p78O2qICXPV1tg7BHiRoTpZ3yl1WYtF97q3jSH4FiL0TaokUOloqzSgJn5TG2E0E5lwbKsDvOoMc+sITeH3WP4WR2+Fn1rMCRG1+E5pPHgVe8PgFFI8LXM8MO3cwHqwVI6D7sdeY1tRO3cKrwUtE3b6EUrg/l3DHEDDmf26a9dQ57qJ1GBz5jjYXlt5njAPNHO8kuAazVwsVCjW9LdycXI0neLp6PDL56PpPs2cqVpaaFvlJDZ2lOfWDJvYr8lcB3gpgz7mqlw3lZ/DGCzNa2ilesP7+/gNeHwz/csjRDnnyqP2F/SGLompvggtNXZidVaf/NsyR9DDXEDS3jkbQ6yp5mgmd6ASJ/21TLaVpgVb5FDUMUSprbqiA6Aohj0X57ZRDyb9ptpavvdrq0EKT1jmBgtpGx2lntVwXYlR9MSthLlQ1uTQRiNK0eoCpJsRneTrMrdpZrNQNU1u1zLNh6IfUPu/lGgO1s/5atTH3GD7+30zV4NmLhy3TsGscSTW1Kb3ZZkAmWoIFRq0Ku++vrZekbi11tatmBO0MWVroOUvDzDXp63lqSM1gtrKrIWAruY7thA0GOaGp5oswVau78BcH1rMUc9JlEevaPWVmROCERfW7vcbYI4tVMfMmesfDsOcrcn1lKtZoijJyFVhRlSBxQNlHesLcoXWSBJ5vb6GrVE7A8yFzIST2CspBuKUai/qkszIBn5Z2o37Lg2ZvxZGGyfvDzpo7Zpm/bt760/jaMzHeP0eWcp+tgYuwCpn08PQHMmzorXHh5fd/IlXXi29JTwXN5B5y690wR8i2NpkaP8Rp9h0j00ugPmfs2Zj3v45EtFK6ZdQU+PNk3d/ToRo+YW6t20ZrZ6JGwtfXlHDpr7cAkT/ggDPZD3jGc94xjOe8YxnPOMZz3jGM57xjGc84xnPeMYznjEO/w/SFzweAE7nDA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9" name="AutoShape 4" descr="data:image/png;base64,iVBORw0KGgoAAAANSUhEUgAAATkAAAChCAMAAACLfThZAAABCFBMVEX///8BoNiTnKi0ucDF2t/3+PlDVmwAn9jq7O5IWW9SYnbn6evx8/Tc3+JXZ3nA3v/N0daZoqzGytCrsrq/xMoAmtZ5hZLY3OA2TGWCjJlxfo5jcYKNlqJUY3emqbBebX4WeKNUXW50h5URi7vy+P/V6f91fYqf0+w/st8kptpseIh6wuV+iZbk8fkvR2CHm6fp8/7E5vS33fFpuuHX6v4jQVu73P/U6f7Q6vYiWHgiY4bh7/4AldQab5fI4v4kXH0Al8xUhJ1Qn8Qbd6I8cpFvq8oAK011wuUWg7OlxNS63OuAlbCv0e6dscYXNlQuU28AidB/o7iNyvJjuui90tiGz+siSmg4V296andKAAAePUlEQVR4nO1diV/bSJaWpS5ZN7rQbQsaQ4LauOkEyEEg7PbOhp2daXa3h87//59sHTqqpJIs2+SYab4f2Njo/PRevaNeVQnCJgC2s0xiL9xopx2xqP9YDG32XQM4q8Jzbd/RVOlbX8s/FcJVZpR/mmluDG77DAr2pQ1fgUI+zeVn6kZCvzTh6zxSNdFHnz3tG1/QPw1y1LTZqiG4Uu6gLwLnG1/RPwlcC70mUNyUzIgA/NtYPevrGBQueo0UwY2KpYqYE+JnAzsGK0yWHFqqKaiXWNrs4tte0vcJQ9cZXTSxsgpJksDXIsYflKi1iwK+zsV9v1CcmQyhOUr9lZ2Qt988+Fo6JMaq2SWMVVmV5VT6M5MHxJUTQgKA6URZ9WWlmT5U1nlA/m6Y01NN0tE39jL68zZ+hhrXcgMytRQ7vfTeTEvWolgn31Xa6q4ausxZ/FUu8/uDgYVG8ZzMQfxIUdncoXfgyXkSK8tAtdBGfil77sqkjxAEX/WCvxvkc/hir8Qi9lYo2pqn5Psl5ErMbcWMQllXfBk6dgWOJQSlJE60EpJDyb1vcN3fHH4uoAbMFLRMCGX0TU40EX0QLUub5VY+0ywodKZMdkkwUWCWmX6EuIa7K7xD/4tDQ2IjxUK8DCxbRfoalgR1gi2LiFzZ2vkF2RFB/BPGZUSOHC+APLiRhkXIIjoIZNZqVs2ZQ2jykJa75DtF/mIXCFx/DDZIvV6A86e4MAm7IXMRh1dqjpkTy2ZLj+bUHSRVAEE2EgK0FQluocP3xdTViOIRyLP1RyI4Pj8HF+B69wsTsVy5y9RG2csUPzqpcjNAqtnEYTGkVa2QMnFREpy8k0Hz4YvAkIW3Z8JbcPZ2aCt/LHO3+HVxjXL2u/nwGW67QORBtXNEC5PiNl6Ga8mB42TFKmj8kFK+/Bl88cpNl+5OVzEAIxJOT9/+z6vXH4a2kkYxB5o+jr3Fxfmbnbo5iMwJYjzzddmOupdhuN5cYiSqlDkh9QQ7Kv/+sjL3VvhlcfbL0FZjZO58cbu4reQMv1/sQp1XnrJQV6skI+2aOOyekXZOz2Q1kuWE2Ntd2rnF4njR3+4Y8ph2LhXXnuac05N2frz9ZZtEzOxCC5bWJZEczRzaA5oTeD+J6uFYwy1UqKj6DrYVHAsAQPJ6/m3IY0xrtl7mLnhf7tIvifw5kFi4nXKtBNIRqq1rbxGJ/Lk4CXUTQ/cud/LnLoi4LRbgesHzFoxRD2V9O3fL/fZ8BwfFh36FqMLHJknwRYPylPutLZLWLsFcmOdWhTwVlGjLNDtoVOj6GnoLi65gGFHnKw4a5q4BdDs4yt8jXLu4J6kj2FkNW/DS1gZuO6BXVi2/c9u49XZxfc5ydd65QQ5zoOtONMzdLi4uGkNQY6Al3RqGzNy31JEfd9nexW7lSjobULhaHB8vrnj/Oe/SBB3V9j23mTPmuSqrJy0vaJxX8tTg5+cadJmD1FH5OW0wP3eOWmFua8JvndvWrsWcF90c3U3u7t/lOv31t2EOtnORiPUvpHLCDTjMCXqq4pwwcIPI7/57DK65xq5DMstc9u5uMplM4c+9TMv9t2JOUJwc+maR5fDcMh5zuB8ikqOo2DqX3tNkt1WYYc57N5kQ5iaTI7pa45sxBwEMoyeO4zMHYfTuMgYjPSmaOSO6w8y9xNTdUGxVzJnD2P5qt0Ivc08F6Mn1/5NmzrvBEvfy7T5+p2xZyZx5meYD+LLdxXpHjDjMPe3D23uz1++Q0sylR5Cw/Q+Pwv4+krqPTbBcMqd/y6KhYN7+psucSd1NaI9D/xnPb4UF38NHoJlT7ybT0zP85wtI3U3jTn0PzJkdz7PL3JLyAK00KdYiKX5jzgEDFrs2Rou969uBiJ9lDirpK6jfL6G+3r9rHvL3wFzVwdWgw5wSURptjcqSgOb+jXn08P7m5v0fh9WJFscUcaYX57M09qoGgWbOwsw9wsNB8/pr4cm1JO/EnPRbFK1oRNHlNoG4m7e/aDM3p10ASxdGoKkO8OUbYiAnRy1vFgLMVVX0QzP0RVUlgk0zlx2gdu7sp9OzT9PJZ53yRcYw5zudhojA0yIbuhY1QChr67NWHMitqLQdt4KIvuENmXMeSt6QU3Yfsc2fv8LFBAA7O3qMfWyaufBhOp2cnk6nU+iXyIrg19HLEHOhTW4oCXqSB3MvjOgI1F+5o7PzDKSWuoateF5njroZc97DhMYR8xCWKDHoB2oURWrgo7huiYpeqC1Ofi39YPg7mrnZTBMMxRASvydhNZ8LitWIR6bqX8WzRszZ3NiDRsmcubpjmJvcHzbb5DHKNxQ+OpbiJ6hoI261HMbhQbXnHQwhxjFnuZZQyLKQSIS5kAYyVHOkxSKK5lx4ZvS4vhZzYLWCT0xJAoxYkIIaVWqvZO7kHsnLfglEwPs6ektiAaRp4ymaaQqEuOW8KtZ7zP30PhrFXDBbCpYPmfPVijnA+AKpVzIn+JEURKlPSrN2YC6MEy46mTgkcxYyRcDFfptrC6Zbe3FVMogwZ/6BbvrFGcFbpHZ3ldB5qWDIrEVzIDlpu1X3DqFl/hidhKpB9dvwmDNDXbC8vM1cF4Q5wf/NgWbWo4+3BexI4vqzbtCOYBBzYG1MQZib4+jp5esSOPp8IPsqKwXeZmsvbwZ37LSjputDHQMqgG2iByUExWA+hzlVK4SZy2UONnslUNUpYc7D5iokT2975vJen19rWd5NLMQJip4m+7S2Tm6IusZzwekWkwVO3aPbOSJi7lJMilxOdCchdoRhTnMhcz6XOU1WSyCiEHMgKB1TUKTGLsypvXzELctbMafoXJRBOWFuhj3ZTy8IHrHMHeAHrqy4YwbASgE9fRyGSur5VpIQX84z0gVQM4eyOJrfyxwLyJwpNyZ8HoVfhLllD3NJ9PlzpLZRZUoJcxqJAV4RvKCYk2LB4Tmf8MueoQSYuQyXMPvLqpK5Zi6Xlxsw5/kRnZ2H3t12/hzC5swhTTzsbO0zzOU8bcWNW+LyT6nLgovts9Pum15CkpBtRW4dPImGda1mTvOT8cx5cmTTKqOEqrxVDIEAb+OUg8mLYeaAIDVATaXEMIejp2l9NCxzJFUUKQrfwVd1A3f/2u2+aY9iLqaZA04mbcacr2oaoynaTN26ChUyN51MO9gfYO7m4AA22k4Dv8Oc+xHnOsAC4wwzR7IHK9AzSqWwBX5Dp/cyJ2fLzZh7UmDmKJQfpv3MFbEDI2qQNfqE2ieWOUDSRBVwM4edWSD3ZZ4Dt4c5UyNH7zKnwkNpUMexbUVeiVsy1xd9PSnazJ2uZa70/t0GuIyWYU6Q3rPB1+SuDFyjbn84QdInc2iMkAst6qXRaueIzGWQuQwyl0HmsplQZDD6ykaVC+wIxBwRCqykr1+uZw77ecCaVdCQS9lizm0xN/1Yhggrw5xxL8QKhYjbTRSiatE8V6M4tGD4QUap1e2ck3nl71yYZ9ArxL9fo4NMNUFJ3OtPj4+fHvdHMicoDZCotJjLDljmPlaBp2aClcABkIHZzhcShPhr2xTEVArk1feQE4bI5Msoevj8+T20EqePn6pAaYy2tsB6JULKpEqO/qhtv+iVo0JbgM2Ux5cUky5/Ucqqb8ScIne8yjpg+NKDD3I874FrBeIDVNbHFy9+GWEh0kDkoGCYMyJ4nIPo4/3d3d3RwQMV4oUabrQ6SN2qUp7AjXNVluVIVmXGFtMRv9EPci1fbHyzjfUArMKldHKP1PXlY2UtBphzJS5Kcghz9sfJ0bvC9DNLVVOHLaE1BbUbK9taPToDw4xcE3qqyG1lu53LkZGNtvb14OqiFkVq/GXmX/Gw5OuW4IvSDfHqJuuZG0aVK7k57CnFlgoh7ASuBowgU/p8Zp++laNxG+Y+kVL2qjdyQaqMjThCg9sUSU31AdHcVipdrAdgZQdSjDKRd03jtCNz6aXTW06h+oKnsldsQE/et5ivvCjhiktJWc0cmD7iSvSrsgv8xSl+M8Xq/N6lPIDI2q7MSJuj47tWhnsNbuTDh4P1zGUpRFPJWaH0Oghz3kAez7zUIS80Lahbxeyk5ySVlwErI5CauVf7k19eCsLF1e2LR1SNeLrfGk5htEp6WThxam1TbQ+CSNM0K9UiGIseHEJX87Ds6htg7uT+6OgwbJfAOKxtHYILnWI7iityzWVkC/qKo9zuTOtIxLyxrRgvYQsDydrb2zvdXyyurqbT1/XdwU09ZQ1zkpD8tkVbaGo56ZnX5M9Hn5FvH1pzGXUADMWtJOIHDdC3/njmBB8NEvVULfMkL8PdrS6POAg7bQ1JE1RymxVzuGRnenoOmfu//dfHe7e/T/fPyk2R4zgz1zCXqHF/crcXoEpWSZpVyDK6BRg7A+nw3dEQc9DVOARgpmolVOSsSRswB81oDA2AKYmZKEHRU5Zyr3abCePD2GUAUjFH/M/pT5C5vcnv8OUKfqhvD170GuY86NdvMTimGjkNg2ldE1dmIhek/bHzP/63NyecQAfUAnXcatsuuu1K5sCokBE40bK6XqitgxUKjEhUBrhk7my/TClcQdJ+Ry97r/eni+ZS1jGHb2hz5rzqimVDUaWVKOh2ZfPCQG7X/LMxRJUrKVaXlxqUncISSc37SqzL30VHFLMeYwGkItKKBMYTUtqtL6drxTJKX+2qeSuZA2Xv2tkCNRqk7Tg7K4/3BZmrR5I4luXl9+8C2oeyf2s1Pa2I38OYa4HkMx4x9Wl+af38849y0OOgAN22RbHy0Chc7x1TxWJiZppVd7PmlccaE7d+QeaEuAhJWlmaFz8+Pv4cZZSfFbd0iMec2im1oTH7+QeEHwfuEtHWmbTtdoF+KuTabGZZeY6coaSqT9meOfuy3d2x1SBA8bdLiFUUpfhwsPlp+ouVFSsrrVwJgjt4/fPiB4Kkvx1DBgUVmZi0Z3Bxe73XfJrRDydgmAtxuh3qhhECqq8Yxmz4brjMpZ7c0oFtmJNkBwqOlEVqAY/mh6biF818Lhl7wzVzUu3EqYMd1+o/Sub+0b5W+qihcnJSRH8wYf01PayOYS5hmFOT5XIZQx/ajJW0qYOwvXIsL4c5UxaSVgO+BXM6mQnCkB01gabR813b1/VULRs4hc001jFEFT/kGj+hVsKIfqjQ7vSuL8B1DuWHm4Oj6VTtJXeAOQ3/q6/7jsuc6HTqBrexrSRr5sdC5kVI5qCgAxQMldSxQteNW93BMTmmVjP3I7cn1Yj+eI9Iw3jobTDHMIe0lapa0rFEcJmTdQG0sgnbM+emQuDRKZ7K9rMtXZe54V7etcwJ1l3VxXP062Vv5D2GOaitVlohd/u1FXvSMdtTuL22CklUiP/xU43Xk3c8oauYw24HMqxSjJjTOcN3MVHrmYvvK+Z+PQnXa6vu766tGSLNZlOrW1oI7HiJJw90Z+vkqDw0W2Fd9Rq+v7mRRdTPihpHwY6zDrAWr2dOevf+11LmBoZ+DDHnohHLsj7etkKufwECmx/c3itZrd7ft/r4eELXrY7YsZ0TTEeqnhhjfRe3V1QNe8Oc22YuxpYqNUbbVkUWTvdPUa84ha084RR6wm6wVFulqZOjsnBEoZ4OmysBRVrMdmznIFZlU/dA+ze312CvcUtq5kypzdwwOMy5gfBh+mExZ0zfttEX9Ek052OLuYOoND9ZU7BSR/wP795BEYFagXNy/qqbaSV1m2OYK0rbekNvcXsu8JjrytwwOMxB2/Di9FGwmYBv24jfLgTHOWT6+Sf3h5Xdplq6up3z0Vg+oMmqjJgDnOQ+3nsUc/OyobunxXexd0UNieXKnHkZrEFidpizqzkzlJVGsbVtlim0hFiUGeLuqMx205XXir4gffPdtdV9T5i764T9NWrmFJu6S9tdB6PFnLGU7dIMA9XVktqp24I5ktmMZSv9lSlkuqGagWZKk1bEn+a5hpgLRacDrOKjmFOi8pz9k1I0Mudtdpcsc94qqyeXgl8LzmUVom9jIUxVS4rCkv/tJQNqej7QJDK6ET/2hE2PA3zwPuaYUXOHpYl433v5fJkbAZo5Ww5SG5dFYQSuYOaxTDyI7SZM0mU/DFtdmzqlOdR8cz3M9aKPuds3exR1S+QN79/df1z2ZQ/4MrcAwmLNaO2GOSNRbcRWWLnAooT+Dq0C3fqWU01xHHC6TMtsbFhtIZpyb2whFA7Irlzmbm+FxVVzy9LN9OBBtuK5KBd8hW1kLqTu8vbN4kq4GpybpGEOFzPAXaGLDnRdB4KUkHIVnDZ5Quao0kCqwLJizqhLmHAJjS9rHWBB7WFusXd++6b5GD68ryKvee0On19QjjFf5kC/zIFybgWKOVRSEYiqamnyLLdkNZdlB91Z/LTM+RRzVNE7J+LfKoZYXL2hN7uM0QAVHKRXZW/Xtxe8zCYjc/0Ae7fEG2wxt1RNL/r7316env7t79pS19B3uzDHWQqCDqqcJq3wVMyxMxDChlS3ojxwEhVUPY5sNr1mLpyPusvrY/QjdJhDu3onR6cvft9PHUC0dRfmDDXHo9+WDXKKEKrrsIc5Ny06wA3xKK8EjY8oO6PFDDkL+N75MmeMkznUHOD2r62t2JJOXwlnuIAi3JW50qe8LJqxcgU1do2KjdOoA6RdSt8sCOOYc7zK4Oly3UF4fs1r50Jn3F2el2PeKeZQBRAueAT7f62Yy1HJ7k7MYQQ9iUWt8Vi6QdbwyJ+RMpeFpREyIqaFrdHInLm1P+dES5V0wk9eCG8/oPoJM1KDCFdc7cZc2FMHzy96LrFlO8eeOFUqx0c1+COlN5W5CrQnrEvlUV6/Fl7skz8VnzQOO04dyp84EgwOLBhmTrfGMAeDlPLp6CtB4K2/8xQy1+DFRHj5mt1uR+Y87viObv87jRZzEhuBOfLPFawl/NzTHkTGMgPAMH1kKArOTTQyB8PhIOMFew1oK8ZlbvHh1YfW5LE7MgcueR683Z4/kgHLnBJ1Q386C3CpcSu9YDgZRHKk4Qod3nQZjczBP5bB4Em0ldjcBr+n+uX09Al6qmnEvKFjwzagxdyaAg7ZTi1OvyvyGOtZIW1O2XrNnC02ffw98MR5VNfZ8pl79eGxtRNk7nqXCda5NmLeM2UKAWYuJgFXvJa5ZJlHnI4ah6bfiLLMmbMLetbMAb1yynpha7FcT3DZU5EzOWt9AZk73mlyTp5AtKsPWWDmNBvFsKG2ljnXMc2OSOmFyvS4W3PJm4tawfPn7GwtcyBzK3e6l7nOtOw7T8stcUaypYMltIQ5fGPKeuYEocnyVHBWEjtJZPmoREo4G5lT1jKHsI65DiBzt/wJLUcCcFwCbbCSn8NcM3ZzyRnQ0GYuRrLFnKNqWKlKlI7M2ez40Da2YW7HBblisRNFyYOPmMMc1c/PsdUt5shU4owYVW4QpQBqW+bM5iQ8PWuYgxdUjGPuYrdJiOcaO9dLECTBek94B221MT2sJ1L2RxhNv0QtD3a8mbaScV+jmNvetuL5L52WX+JKirApcz1TcuBEbIs5IFn4o8v4jLNSTZddJwkYhDnQew7cQJTMhTGaxDZxv0y1aw08/WWbudl/+lzm6gYMM5eTzLpFmLN6hwnheWko5hw5CfECFCYTrFYLL4Td8cOVzElR30nwM8DMKYmMmgvgW9pgGISw+5IXbebMEPCYC+Rq6BFmruyHABtqaxHoZWURWydcjzTo1oNWMrcGmDm9bgJ8uZsda2GX8YhY5uazExbByUk3eQFFxK9WQuTEECj7xNNVhdVWMiKEFOoxHNVzcniddIK9rJjTBZ1zEgXQ2loDrMUGRHWAc9fzm6MOulO6hIVQDRtnew0Jc3NJkrpdOqoZs9pK5JtUT7LudiWBRifBVcsc0IA1Vzsnic1GW78a8Dox89bYezQsqMWcoStQ4EILGwLFW9IGob1OBwcNc2W5KHbIPLayqNLHdiE0NsUb2VY+bndaTqiNYz5z0zZzsTxTTwRzNcMP2cqpJz7TNtHWcv0/3BHKGlevqp6yO/XbYCtt5RzlqTGGOZ/WVhaVtnpSV5HklrbqszIuR4UY7Lp1TbokagUwtcwBFWhO5yTqSG19WpnDGGSOrP4BmbOLnnznBrbVW7nzRl0B06LVVTNCp1QKjNPWNWO/v7bMARwTQ+aMlR1zs3aEOR16KHbYhg1M1PCXzPnQMJiEZzyPRM64BbWp1VsDPpt2zhZCvXsS3UUTXwZREcC3JQyA+Dn8ry1zZCEM1D9ppxn3sRHmPF/y0w5yU6S0FYfzhCAsb+x40GZsYXuS7UrmQAoKL++cZGX5Nhk2Cl8sz3aTnHehT0/cGm3dK7W1F+O1FZfSllO2oO5Kj5kDrl5ssZyhocYa28qWsOL82JI34KyRuYvb68XtU4jgOAuBCkP29q6OO++EORMaOc58p0ZIaSuec6B0YhA7bCJAb55Aa1YE0GirbXbOwUooZk7nPcyaqetbVAR/vsfZZkOMlTnE1N5x550wh9YSSzpFu4XpoDspKSIrmpbZo5UhOEyMShkMdl22xrYmIJA6J5GZ8BMzN7z4GpK2c1zPvSuGLUTdzg0zN4hKuPBCd2Vsn/iixabymq5DnckXr7GtyVjmqgdT1o7u7a6um2hrL3NIW3nlzrgwtGIOx6shaZfcy3bPJJWwS2k2mnbOFVyzfQbbGsWcm8hRubrlAnP2pn+tj9EYy1wPhrQ10WltLScyIGMu0m5k3xgGdr3A2rYGYNnR1uUYbTVSyzUE4OdoKmFI3cVib4dFNs+rJQc3Zq5KNJD3TbJMuIsS5ZgMtWv+6APRa7Gvsa0jtBXIlTiX9aG3V9s3cufHi8U1WWhytLaiyS2gY4ynQ/+Epr6A76/bzOmhQndK2LS2wtuUsBuhR7z+cbkxqRn9/24751MdHyO0lSqzdLA0g+37vMrFdC+Qsd60nXuLJgt5XU4a0mHOlsJl0xGme4y2QsoADD99/tQ4VEmaSd17V+ZADMTqFBlHW1sFRfTBhP7JZcahsiu3i2Phv5+UOR4ox20J9Sa+5Oexac+Y7j8ftq0n//ULhRx9+ivLXOl8+3iWMWf7lWjB+fV13VuGtH4jbX1DtJUwh99bzJm27tUzl3iKizSQYk5ZAbudDKkQUrkYagpJTjsngWZ2lPxon8JH/IlNaWN3Byo4zqkMFxsNYdFZ6HRjC4FmWQb1e1tbfTOr55LMdDT/EhMsZFl7GZ4a9BymIRVTdWQOiMCpTuEcHqG1PKbkd4qYm94h5vR69k20Gq1jeQYeeBGuyJebr6vXXS58a68E8JjjgWbOWPVX+1DJE3qo4LBtDY4m+6/Ap/1XC/SbHr06e42ZM7VyOCTAGWhHSHFOQYrx19xJPwfBWWd9U9uK32F7dzY9PYU2tsVc6OrzGo7it7QV2r3+RBk1FROgNuu2c3PgVafwrKPpKbwY+PsW/p78O2qICXPV1tg7BHiRoTpZ3yl1WYtF97q3jSH4FiL0TaokUOloqzSgJn5TG2E0E5lwbKsDvOoMc+sITeH3WP4WR2+Fn1rMCRG1+E5pPHgVe8PgFFI8LXM8MO3cwHqwVI6D7sdeY1tRO3cKrwUtE3b6EUrg/l3DHEDDmf26a9dQ57qJ1GBz5jjYXlt5njAPNHO8kuAazVwsVCjW9LdycXI0neLp6PDL56PpPs2cqVpaaFvlJDZ2lOfWDJvYr8lcB3gpgz7mqlw3lZ/DGCzNa2ilesP7+/gNeHwz/csjRDnnyqP2F/SGLompvggtNXZidVaf/NsyR9DDXEDS3jkbQ6yp5mgmd6ASJ/21TLaVpgVb5FDUMUSprbqiA6Aohj0X57ZRDyb9ptpavvdrq0EKT1jmBgtpGx2lntVwXYlR9MSthLlQ1uTQRiNK0eoCpJsRneTrMrdpZrNQNU1u1zLNh6IfUPu/lGgO1s/5atTH3GD7+30zV4NmLhy3TsGscSTW1Kb3ZZkAmWoIFRq0Ku++vrZekbi11tatmBO0MWVroOUvDzDXp63lqSM1gtrKrIWAruY7thA0GOaGp5oswVau78BcH1rMUc9JlEevaPWVmROCERfW7vcbYI4tVMfMmesfDsOcrcn1lKtZoijJyFVhRlSBxQNlHesLcoXWSBJ5vb6GrVE7A8yFzIST2CspBuKUai/qkszIBn5Z2o37Lg2ZvxZGGyfvDzpo7Zpm/bt760/jaMzHeP0eWcp+tgYuwCpn08PQHMmzorXHh5fd/IlXXi29JTwXN5B5y690wR8i2NpkaP8Rp9h0j00ugPmfs2Zj3v45EtFK6ZdQU+PNk3d/ToRo+YW6t20ZrZ6JGwtfXlHDpr7cAkT/ggDPZD3jGc94xjOe8YxnPOMZz3jGM57xjGc84xnPeMYznjEO/w/SFzweAE7nDA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grpSp>
        <p:nvGrpSpPr>
          <p:cNvPr id="19" name="Group 18"/>
          <p:cNvGrpSpPr/>
          <p:nvPr/>
        </p:nvGrpSpPr>
        <p:grpSpPr>
          <a:xfrm>
            <a:off x="194532" y="2063692"/>
            <a:ext cx="648000" cy="648000"/>
            <a:chOff x="460375" y="2063692"/>
            <a:chExt cx="648000" cy="648000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0375" y="2063692"/>
              <a:ext cx="648000" cy="648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2" name="Rounded Rectangle 21"/>
            <p:cNvSpPr/>
            <p:nvPr/>
          </p:nvSpPr>
          <p:spPr>
            <a:xfrm>
              <a:off x="460375" y="2063692"/>
              <a:ext cx="648000" cy="648000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194532" y="2867589"/>
            <a:ext cx="648000" cy="687342"/>
            <a:chOff x="460375" y="2770970"/>
            <a:chExt cx="648000" cy="687342"/>
          </a:xfrm>
        </p:grpSpPr>
        <p:sp>
          <p:nvSpPr>
            <p:cNvPr id="25" name="Rounded Rectangle 24"/>
            <p:cNvSpPr/>
            <p:nvPr/>
          </p:nvSpPr>
          <p:spPr>
            <a:xfrm>
              <a:off x="460375" y="2810312"/>
              <a:ext cx="648000" cy="648000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17" name="Picture 5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7540" y="2854701"/>
              <a:ext cx="553670" cy="576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8" name="TextBox 17"/>
            <p:cNvSpPr txBox="1"/>
            <p:nvPr/>
          </p:nvSpPr>
          <p:spPr>
            <a:xfrm>
              <a:off x="627167" y="2770970"/>
              <a:ext cx="3048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dirty="0">
                  <a:latin typeface="Berlin Sans FB Demi" panose="020E0802020502020306" pitchFamily="34" charset="0"/>
                </a:rPr>
                <a:t>€</a:t>
              </a:r>
            </a:p>
          </p:txBody>
        </p:sp>
      </p:grpSp>
      <p:grpSp>
        <p:nvGrpSpPr>
          <p:cNvPr id="1024" name="Group 1023"/>
          <p:cNvGrpSpPr/>
          <p:nvPr/>
        </p:nvGrpSpPr>
        <p:grpSpPr>
          <a:xfrm>
            <a:off x="194532" y="3710828"/>
            <a:ext cx="648000" cy="648000"/>
            <a:chOff x="442808" y="3552738"/>
            <a:chExt cx="648000" cy="648000"/>
          </a:xfrm>
        </p:grpSpPr>
        <p:sp>
          <p:nvSpPr>
            <p:cNvPr id="29" name="Rounded Rectangle 28"/>
            <p:cNvSpPr/>
            <p:nvPr/>
          </p:nvSpPr>
          <p:spPr>
            <a:xfrm>
              <a:off x="442808" y="3552738"/>
              <a:ext cx="648000" cy="648000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1032" name="Picture 8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800000">
              <a:off x="532808" y="3642738"/>
              <a:ext cx="468000" cy="468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28" name="Group 27"/>
          <p:cNvGrpSpPr/>
          <p:nvPr/>
        </p:nvGrpSpPr>
        <p:grpSpPr>
          <a:xfrm>
            <a:off x="194532" y="4514725"/>
            <a:ext cx="648000" cy="648000"/>
            <a:chOff x="449847" y="4454555"/>
            <a:chExt cx="648000" cy="648000"/>
          </a:xfrm>
        </p:grpSpPr>
        <p:sp>
          <p:nvSpPr>
            <p:cNvPr id="30" name="Rounded Rectangle 29"/>
            <p:cNvSpPr/>
            <p:nvPr/>
          </p:nvSpPr>
          <p:spPr>
            <a:xfrm>
              <a:off x="449847" y="4454555"/>
              <a:ext cx="648000" cy="648000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1034" name="Picture 10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3847" y="4508555"/>
              <a:ext cx="540000" cy="54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27" name="Group 26"/>
          <p:cNvGrpSpPr/>
          <p:nvPr/>
        </p:nvGrpSpPr>
        <p:grpSpPr>
          <a:xfrm>
            <a:off x="194532" y="5318621"/>
            <a:ext cx="648000" cy="648000"/>
            <a:chOff x="449847" y="5318621"/>
            <a:chExt cx="648000" cy="648000"/>
          </a:xfrm>
        </p:grpSpPr>
        <p:sp>
          <p:nvSpPr>
            <p:cNvPr id="31" name="Rounded Rectangle 30"/>
            <p:cNvSpPr/>
            <p:nvPr/>
          </p:nvSpPr>
          <p:spPr>
            <a:xfrm>
              <a:off x="449847" y="5318621"/>
              <a:ext cx="648000" cy="648000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1035" name="Picture 11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5847" y="5354621"/>
              <a:ext cx="576000" cy="576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GB" dirty="0"/>
              <a:t>Every decisional process we observe is the outcome of a judgmental process</a:t>
            </a:r>
          </a:p>
          <a:p>
            <a:r>
              <a:rPr lang="en-GB" dirty="0"/>
              <a:t>Sometimes it is useful to automatize such processes, to support human decision</a:t>
            </a:r>
          </a:p>
        </p:txBody>
      </p:sp>
      <p:sp>
        <p:nvSpPr>
          <p:cNvPr id="7" name="Rectangle 6"/>
          <p:cNvSpPr/>
          <p:nvPr/>
        </p:nvSpPr>
        <p:spPr>
          <a:xfrm>
            <a:off x="986730" y="2063692"/>
            <a:ext cx="3909270" cy="648000"/>
          </a:xfrm>
          <a:prstGeom prst="round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dirty="0">
                <a:solidFill>
                  <a:schemeClr val="tx1"/>
                </a:solidFill>
              </a:rPr>
              <a:t>Take an umbrella while leaving for work</a:t>
            </a:r>
          </a:p>
        </p:txBody>
      </p:sp>
      <p:sp>
        <p:nvSpPr>
          <p:cNvPr id="32" name="Rectangle 31"/>
          <p:cNvSpPr/>
          <p:nvPr/>
        </p:nvSpPr>
        <p:spPr>
          <a:xfrm>
            <a:off x="986730" y="2906931"/>
            <a:ext cx="3909270" cy="648000"/>
          </a:xfrm>
          <a:prstGeom prst="round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dirty="0">
                <a:solidFill>
                  <a:schemeClr val="tx1"/>
                </a:solidFill>
              </a:rPr>
              <a:t>Grant a loan to someone</a:t>
            </a:r>
          </a:p>
        </p:txBody>
      </p:sp>
      <p:sp>
        <p:nvSpPr>
          <p:cNvPr id="33" name="Rectangle 32"/>
          <p:cNvSpPr/>
          <p:nvPr/>
        </p:nvSpPr>
        <p:spPr>
          <a:xfrm>
            <a:off x="986730" y="3710828"/>
            <a:ext cx="3909270" cy="648000"/>
          </a:xfrm>
          <a:prstGeom prst="round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dirty="0">
                <a:solidFill>
                  <a:schemeClr val="tx1"/>
                </a:solidFill>
              </a:rPr>
              <a:t>Apply a commercial offer to a client</a:t>
            </a:r>
          </a:p>
        </p:txBody>
      </p:sp>
      <p:sp>
        <p:nvSpPr>
          <p:cNvPr id="34" name="Rectangle 33"/>
          <p:cNvSpPr/>
          <p:nvPr/>
        </p:nvSpPr>
        <p:spPr>
          <a:xfrm>
            <a:off x="986730" y="4514725"/>
            <a:ext cx="3909270" cy="648000"/>
          </a:xfrm>
          <a:prstGeom prst="round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dirty="0">
                <a:solidFill>
                  <a:schemeClr val="tx1"/>
                </a:solidFill>
              </a:rPr>
              <a:t>Extract the main message of written text</a:t>
            </a:r>
          </a:p>
        </p:txBody>
      </p:sp>
      <p:sp>
        <p:nvSpPr>
          <p:cNvPr id="35" name="Rectangle 34"/>
          <p:cNvSpPr/>
          <p:nvPr/>
        </p:nvSpPr>
        <p:spPr>
          <a:xfrm>
            <a:off x="986730" y="5318621"/>
            <a:ext cx="3909270" cy="648000"/>
          </a:xfrm>
          <a:prstGeom prst="round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dirty="0">
                <a:solidFill>
                  <a:schemeClr val="tx1"/>
                </a:solidFill>
              </a:rPr>
              <a:t>Identify contents of a picture</a:t>
            </a:r>
          </a:p>
        </p:txBody>
      </p:sp>
      <p:sp>
        <p:nvSpPr>
          <p:cNvPr id="36" name="Rectangle 35"/>
          <p:cNvSpPr/>
          <p:nvPr/>
        </p:nvSpPr>
        <p:spPr>
          <a:xfrm>
            <a:off x="5040198" y="2063692"/>
            <a:ext cx="3909270" cy="648000"/>
          </a:xfrm>
          <a:prstGeom prst="round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dirty="0">
                <a:solidFill>
                  <a:schemeClr val="tx1"/>
                </a:solidFill>
              </a:rPr>
              <a:t>Ok, maybe not!</a:t>
            </a:r>
          </a:p>
        </p:txBody>
      </p:sp>
      <p:sp>
        <p:nvSpPr>
          <p:cNvPr id="37" name="Rectangle 36"/>
          <p:cNvSpPr/>
          <p:nvPr/>
        </p:nvSpPr>
        <p:spPr>
          <a:xfrm>
            <a:off x="5040198" y="2906931"/>
            <a:ext cx="3909270" cy="648000"/>
          </a:xfrm>
          <a:prstGeom prst="round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dirty="0">
                <a:solidFill>
                  <a:schemeClr val="tx1"/>
                </a:solidFill>
              </a:rPr>
              <a:t>Grant loans to 1 million candidates</a:t>
            </a:r>
          </a:p>
        </p:txBody>
      </p:sp>
      <p:sp>
        <p:nvSpPr>
          <p:cNvPr id="38" name="Rectangle 37"/>
          <p:cNvSpPr/>
          <p:nvPr/>
        </p:nvSpPr>
        <p:spPr>
          <a:xfrm>
            <a:off x="5040198" y="3710828"/>
            <a:ext cx="3909270" cy="648000"/>
          </a:xfrm>
          <a:prstGeom prst="round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dirty="0">
                <a:solidFill>
                  <a:schemeClr val="tx1"/>
                </a:solidFill>
              </a:rPr>
              <a:t>Associate similar offers to similar clients</a:t>
            </a:r>
          </a:p>
        </p:txBody>
      </p:sp>
      <p:sp>
        <p:nvSpPr>
          <p:cNvPr id="39" name="Rectangle 38"/>
          <p:cNvSpPr/>
          <p:nvPr/>
        </p:nvSpPr>
        <p:spPr>
          <a:xfrm>
            <a:off x="5040198" y="4514725"/>
            <a:ext cx="3909270" cy="648000"/>
          </a:xfrm>
          <a:prstGeom prst="round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dirty="0">
                <a:solidFill>
                  <a:schemeClr val="tx1"/>
                </a:solidFill>
              </a:rPr>
              <a:t>Identify spam</a:t>
            </a:r>
          </a:p>
        </p:txBody>
      </p:sp>
      <p:sp>
        <p:nvSpPr>
          <p:cNvPr id="40" name="Rectangle 39"/>
          <p:cNvSpPr/>
          <p:nvPr/>
        </p:nvSpPr>
        <p:spPr>
          <a:xfrm>
            <a:off x="5040198" y="5318621"/>
            <a:ext cx="3909270" cy="648000"/>
          </a:xfrm>
          <a:prstGeom prst="round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dirty="0">
                <a:solidFill>
                  <a:schemeClr val="tx1"/>
                </a:solidFill>
              </a:rPr>
              <a:t>Identify diseases in a million CAT scans</a:t>
            </a:r>
          </a:p>
        </p:txBody>
      </p:sp>
    </p:spTree>
    <p:extLst>
      <p:ext uri="{BB962C8B-B14F-4D97-AF65-F5344CB8AC3E}">
        <p14:creationId xmlns:p14="http://schemas.microsoft.com/office/powerpoint/2010/main" val="1821565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00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500"/>
                            </p:stCondLst>
                            <p:childTnLst>
                              <p:par>
                                <p:cTn id="6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it-IT" dirty="0">
                <a:hlinkClick r:id="rId2"/>
              </a:rPr>
              <a:t>https://hbr.org/2016/05/when-to-trust-robots-with-decisions-and-when-not-to</a:t>
            </a: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D1043DC-2681-49D5-9D69-158B3FA3398E}" type="slidenum">
              <a:rPr lang="en-GB" noProof="1" smtClean="0"/>
              <a:pPr>
                <a:defRPr/>
              </a:pPr>
              <a:t>3</a:t>
            </a:fld>
            <a:endParaRPr lang="en-GB" noProof="1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Machine Learning used for?</a:t>
            </a:r>
            <a:endParaRPr lang="it-IT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1182" y="1260475"/>
            <a:ext cx="4381010" cy="4679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380950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D1043DC-2681-49D5-9D69-158B3FA3398E}" type="slidenum">
              <a:rPr lang="en-GB" noProof="1" smtClean="0"/>
              <a:pPr>
                <a:defRPr/>
              </a:pPr>
              <a:t>4</a:t>
            </a:fld>
            <a:endParaRPr lang="en-GB" noProof="1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GB" dirty="0"/>
              <a:t>Machine Learning is a set of tools that use information to enable the automation of decision making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Machine Learning?</a:t>
            </a:r>
          </a:p>
        </p:txBody>
      </p:sp>
      <p:sp>
        <p:nvSpPr>
          <p:cNvPr id="8" name="Freeform 7"/>
          <p:cNvSpPr/>
          <p:nvPr/>
        </p:nvSpPr>
        <p:spPr>
          <a:xfrm rot="5400000">
            <a:off x="4447845" y="4226493"/>
            <a:ext cx="248310" cy="290476"/>
          </a:xfrm>
          <a:custGeom>
            <a:avLst/>
            <a:gdLst>
              <a:gd name="connsiteX0" fmla="*/ 0 w 248310"/>
              <a:gd name="connsiteY0" fmla="*/ 58095 h 290476"/>
              <a:gd name="connsiteX1" fmla="*/ 124155 w 248310"/>
              <a:gd name="connsiteY1" fmla="*/ 58095 h 290476"/>
              <a:gd name="connsiteX2" fmla="*/ 124155 w 248310"/>
              <a:gd name="connsiteY2" fmla="*/ 0 h 290476"/>
              <a:gd name="connsiteX3" fmla="*/ 248310 w 248310"/>
              <a:gd name="connsiteY3" fmla="*/ 145238 h 290476"/>
              <a:gd name="connsiteX4" fmla="*/ 124155 w 248310"/>
              <a:gd name="connsiteY4" fmla="*/ 290476 h 290476"/>
              <a:gd name="connsiteX5" fmla="*/ 124155 w 248310"/>
              <a:gd name="connsiteY5" fmla="*/ 232381 h 290476"/>
              <a:gd name="connsiteX6" fmla="*/ 0 w 248310"/>
              <a:gd name="connsiteY6" fmla="*/ 232381 h 290476"/>
              <a:gd name="connsiteX7" fmla="*/ 0 w 248310"/>
              <a:gd name="connsiteY7" fmla="*/ 58095 h 2904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8310" h="290476">
                <a:moveTo>
                  <a:pt x="0" y="58095"/>
                </a:moveTo>
                <a:lnTo>
                  <a:pt x="124155" y="58095"/>
                </a:lnTo>
                <a:lnTo>
                  <a:pt x="124155" y="0"/>
                </a:lnTo>
                <a:lnTo>
                  <a:pt x="248310" y="145238"/>
                </a:lnTo>
                <a:lnTo>
                  <a:pt x="124155" y="290476"/>
                </a:lnTo>
                <a:lnTo>
                  <a:pt x="124155" y="232381"/>
                </a:lnTo>
                <a:lnTo>
                  <a:pt x="0" y="232381"/>
                </a:lnTo>
                <a:lnTo>
                  <a:pt x="0" y="58095"/>
                </a:lnTo>
                <a:close/>
              </a:path>
            </a:pathLst>
          </a:cu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58095" rIns="74493" bIns="58095" numCol="1" spcCol="1270" anchor="ctr" anchorCtr="0">
            <a:noAutofit/>
          </a:bodyPr>
          <a:lstStyle/>
          <a:p>
            <a:pPr lvl="0" algn="ctr" defTabSz="577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300" kern="1200" dirty="0"/>
          </a:p>
        </p:txBody>
      </p:sp>
      <p:sp>
        <p:nvSpPr>
          <p:cNvPr id="9" name="Freeform 8"/>
          <p:cNvSpPr/>
          <p:nvPr/>
        </p:nvSpPr>
        <p:spPr>
          <a:xfrm>
            <a:off x="2346573" y="4615354"/>
            <a:ext cx="1171277" cy="867477"/>
          </a:xfrm>
          <a:custGeom>
            <a:avLst/>
            <a:gdLst>
              <a:gd name="connsiteX0" fmla="*/ 0 w 1171277"/>
              <a:gd name="connsiteY0" fmla="*/ 86748 h 867477"/>
              <a:gd name="connsiteX1" fmla="*/ 86748 w 1171277"/>
              <a:gd name="connsiteY1" fmla="*/ 0 h 867477"/>
              <a:gd name="connsiteX2" fmla="*/ 1084529 w 1171277"/>
              <a:gd name="connsiteY2" fmla="*/ 0 h 867477"/>
              <a:gd name="connsiteX3" fmla="*/ 1171277 w 1171277"/>
              <a:gd name="connsiteY3" fmla="*/ 86748 h 867477"/>
              <a:gd name="connsiteX4" fmla="*/ 1171277 w 1171277"/>
              <a:gd name="connsiteY4" fmla="*/ 780729 h 867477"/>
              <a:gd name="connsiteX5" fmla="*/ 1084529 w 1171277"/>
              <a:gd name="connsiteY5" fmla="*/ 867477 h 867477"/>
              <a:gd name="connsiteX6" fmla="*/ 86748 w 1171277"/>
              <a:gd name="connsiteY6" fmla="*/ 867477 h 867477"/>
              <a:gd name="connsiteX7" fmla="*/ 0 w 1171277"/>
              <a:gd name="connsiteY7" fmla="*/ 780729 h 867477"/>
              <a:gd name="connsiteX8" fmla="*/ 0 w 1171277"/>
              <a:gd name="connsiteY8" fmla="*/ 86748 h 867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71277" h="867477">
                <a:moveTo>
                  <a:pt x="0" y="86748"/>
                </a:moveTo>
                <a:cubicBezTo>
                  <a:pt x="0" y="38838"/>
                  <a:pt x="38838" y="0"/>
                  <a:pt x="86748" y="0"/>
                </a:cubicBezTo>
                <a:lnTo>
                  <a:pt x="1084529" y="0"/>
                </a:lnTo>
                <a:cubicBezTo>
                  <a:pt x="1132439" y="0"/>
                  <a:pt x="1171277" y="38838"/>
                  <a:pt x="1171277" y="86748"/>
                </a:cubicBezTo>
                <a:lnTo>
                  <a:pt x="1171277" y="780729"/>
                </a:lnTo>
                <a:cubicBezTo>
                  <a:pt x="1171277" y="828639"/>
                  <a:pt x="1132439" y="867477"/>
                  <a:pt x="1084529" y="867477"/>
                </a:cubicBezTo>
                <a:lnTo>
                  <a:pt x="86748" y="867477"/>
                </a:lnTo>
                <a:cubicBezTo>
                  <a:pt x="38838" y="867477"/>
                  <a:pt x="0" y="828639"/>
                  <a:pt x="0" y="780729"/>
                </a:cubicBezTo>
                <a:lnTo>
                  <a:pt x="0" y="86748"/>
                </a:lnTo>
                <a:close/>
              </a:path>
            </a:pathLst>
          </a:cu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spcFirstLastPara="0" vert="horz" wrap="square" lIns="93988" tIns="93988" rIns="93988" bIns="93988" numCol="1" spcCol="1270" anchor="ctr" anchorCtr="0">
            <a:noAutofit/>
          </a:bodyPr>
          <a:lstStyle/>
          <a:p>
            <a:pPr lvl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00" kern="1200" dirty="0"/>
              <a:t>New Data</a:t>
            </a:r>
          </a:p>
        </p:txBody>
      </p:sp>
      <p:sp>
        <p:nvSpPr>
          <p:cNvPr id="10" name="Freeform 9"/>
          <p:cNvSpPr/>
          <p:nvPr/>
        </p:nvSpPr>
        <p:spPr>
          <a:xfrm>
            <a:off x="3634978" y="4903854"/>
            <a:ext cx="248310" cy="290476"/>
          </a:xfrm>
          <a:custGeom>
            <a:avLst/>
            <a:gdLst>
              <a:gd name="connsiteX0" fmla="*/ 0 w 248310"/>
              <a:gd name="connsiteY0" fmla="*/ 58095 h 290476"/>
              <a:gd name="connsiteX1" fmla="*/ 124155 w 248310"/>
              <a:gd name="connsiteY1" fmla="*/ 58095 h 290476"/>
              <a:gd name="connsiteX2" fmla="*/ 124155 w 248310"/>
              <a:gd name="connsiteY2" fmla="*/ 0 h 290476"/>
              <a:gd name="connsiteX3" fmla="*/ 248310 w 248310"/>
              <a:gd name="connsiteY3" fmla="*/ 145238 h 290476"/>
              <a:gd name="connsiteX4" fmla="*/ 124155 w 248310"/>
              <a:gd name="connsiteY4" fmla="*/ 290476 h 290476"/>
              <a:gd name="connsiteX5" fmla="*/ 124155 w 248310"/>
              <a:gd name="connsiteY5" fmla="*/ 232381 h 290476"/>
              <a:gd name="connsiteX6" fmla="*/ 0 w 248310"/>
              <a:gd name="connsiteY6" fmla="*/ 232381 h 290476"/>
              <a:gd name="connsiteX7" fmla="*/ 0 w 248310"/>
              <a:gd name="connsiteY7" fmla="*/ 58095 h 2904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8310" h="290476">
                <a:moveTo>
                  <a:pt x="0" y="58095"/>
                </a:moveTo>
                <a:lnTo>
                  <a:pt x="124155" y="58095"/>
                </a:lnTo>
                <a:lnTo>
                  <a:pt x="124155" y="0"/>
                </a:lnTo>
                <a:lnTo>
                  <a:pt x="248310" y="145238"/>
                </a:lnTo>
                <a:lnTo>
                  <a:pt x="124155" y="290476"/>
                </a:lnTo>
                <a:lnTo>
                  <a:pt x="124155" y="232381"/>
                </a:lnTo>
                <a:lnTo>
                  <a:pt x="0" y="232381"/>
                </a:lnTo>
                <a:lnTo>
                  <a:pt x="0" y="58095"/>
                </a:lnTo>
                <a:close/>
              </a:path>
            </a:pathLst>
          </a:cu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58095" rIns="74493" bIns="58095" numCol="1" spcCol="1270" anchor="ctr" anchorCtr="0">
            <a:noAutofit/>
          </a:bodyPr>
          <a:lstStyle/>
          <a:p>
            <a:pPr lvl="0" algn="ctr" defTabSz="577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300" kern="1200" dirty="0"/>
          </a:p>
        </p:txBody>
      </p:sp>
      <p:sp>
        <p:nvSpPr>
          <p:cNvPr id="11" name="Freeform 10"/>
          <p:cNvSpPr/>
          <p:nvPr/>
        </p:nvSpPr>
        <p:spPr>
          <a:xfrm>
            <a:off x="3986362" y="4615354"/>
            <a:ext cx="1171277" cy="867477"/>
          </a:xfrm>
          <a:custGeom>
            <a:avLst/>
            <a:gdLst>
              <a:gd name="connsiteX0" fmla="*/ 0 w 1171277"/>
              <a:gd name="connsiteY0" fmla="*/ 86748 h 867477"/>
              <a:gd name="connsiteX1" fmla="*/ 86748 w 1171277"/>
              <a:gd name="connsiteY1" fmla="*/ 0 h 867477"/>
              <a:gd name="connsiteX2" fmla="*/ 1084529 w 1171277"/>
              <a:gd name="connsiteY2" fmla="*/ 0 h 867477"/>
              <a:gd name="connsiteX3" fmla="*/ 1171277 w 1171277"/>
              <a:gd name="connsiteY3" fmla="*/ 86748 h 867477"/>
              <a:gd name="connsiteX4" fmla="*/ 1171277 w 1171277"/>
              <a:gd name="connsiteY4" fmla="*/ 780729 h 867477"/>
              <a:gd name="connsiteX5" fmla="*/ 1084529 w 1171277"/>
              <a:gd name="connsiteY5" fmla="*/ 867477 h 867477"/>
              <a:gd name="connsiteX6" fmla="*/ 86748 w 1171277"/>
              <a:gd name="connsiteY6" fmla="*/ 867477 h 867477"/>
              <a:gd name="connsiteX7" fmla="*/ 0 w 1171277"/>
              <a:gd name="connsiteY7" fmla="*/ 780729 h 867477"/>
              <a:gd name="connsiteX8" fmla="*/ 0 w 1171277"/>
              <a:gd name="connsiteY8" fmla="*/ 86748 h 867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71277" h="867477">
                <a:moveTo>
                  <a:pt x="0" y="86748"/>
                </a:moveTo>
                <a:cubicBezTo>
                  <a:pt x="0" y="38838"/>
                  <a:pt x="38838" y="0"/>
                  <a:pt x="86748" y="0"/>
                </a:cubicBezTo>
                <a:lnTo>
                  <a:pt x="1084529" y="0"/>
                </a:lnTo>
                <a:cubicBezTo>
                  <a:pt x="1132439" y="0"/>
                  <a:pt x="1171277" y="38838"/>
                  <a:pt x="1171277" y="86748"/>
                </a:cubicBezTo>
                <a:lnTo>
                  <a:pt x="1171277" y="780729"/>
                </a:lnTo>
                <a:cubicBezTo>
                  <a:pt x="1171277" y="828639"/>
                  <a:pt x="1132439" y="867477"/>
                  <a:pt x="1084529" y="867477"/>
                </a:cubicBezTo>
                <a:lnTo>
                  <a:pt x="86748" y="867477"/>
                </a:lnTo>
                <a:cubicBezTo>
                  <a:pt x="38838" y="867477"/>
                  <a:pt x="0" y="828639"/>
                  <a:pt x="0" y="780729"/>
                </a:cubicBezTo>
                <a:lnTo>
                  <a:pt x="0" y="86748"/>
                </a:lnTo>
                <a:close/>
              </a:path>
            </a:pathLst>
          </a:cu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spcFirstLastPara="0" vert="horz" wrap="square" lIns="93988" tIns="93988" rIns="93988" bIns="93988" numCol="1" spcCol="1270" anchor="ctr" anchorCtr="0">
            <a:noAutofit/>
          </a:bodyPr>
          <a:lstStyle/>
          <a:p>
            <a:pPr lvl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00" kern="1200" dirty="0"/>
              <a:t>Trained Model</a:t>
            </a:r>
          </a:p>
        </p:txBody>
      </p:sp>
      <p:sp>
        <p:nvSpPr>
          <p:cNvPr id="12" name="Freeform 11"/>
          <p:cNvSpPr/>
          <p:nvPr/>
        </p:nvSpPr>
        <p:spPr>
          <a:xfrm>
            <a:off x="5274767" y="4903854"/>
            <a:ext cx="248310" cy="290476"/>
          </a:xfrm>
          <a:custGeom>
            <a:avLst/>
            <a:gdLst>
              <a:gd name="connsiteX0" fmla="*/ 0 w 248310"/>
              <a:gd name="connsiteY0" fmla="*/ 58095 h 290476"/>
              <a:gd name="connsiteX1" fmla="*/ 124155 w 248310"/>
              <a:gd name="connsiteY1" fmla="*/ 58095 h 290476"/>
              <a:gd name="connsiteX2" fmla="*/ 124155 w 248310"/>
              <a:gd name="connsiteY2" fmla="*/ 0 h 290476"/>
              <a:gd name="connsiteX3" fmla="*/ 248310 w 248310"/>
              <a:gd name="connsiteY3" fmla="*/ 145238 h 290476"/>
              <a:gd name="connsiteX4" fmla="*/ 124155 w 248310"/>
              <a:gd name="connsiteY4" fmla="*/ 290476 h 290476"/>
              <a:gd name="connsiteX5" fmla="*/ 124155 w 248310"/>
              <a:gd name="connsiteY5" fmla="*/ 232381 h 290476"/>
              <a:gd name="connsiteX6" fmla="*/ 0 w 248310"/>
              <a:gd name="connsiteY6" fmla="*/ 232381 h 290476"/>
              <a:gd name="connsiteX7" fmla="*/ 0 w 248310"/>
              <a:gd name="connsiteY7" fmla="*/ 58095 h 2904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8310" h="290476">
                <a:moveTo>
                  <a:pt x="0" y="58095"/>
                </a:moveTo>
                <a:lnTo>
                  <a:pt x="124155" y="58095"/>
                </a:lnTo>
                <a:lnTo>
                  <a:pt x="124155" y="0"/>
                </a:lnTo>
                <a:lnTo>
                  <a:pt x="248310" y="145238"/>
                </a:lnTo>
                <a:lnTo>
                  <a:pt x="124155" y="290476"/>
                </a:lnTo>
                <a:lnTo>
                  <a:pt x="124155" y="232381"/>
                </a:lnTo>
                <a:lnTo>
                  <a:pt x="0" y="232381"/>
                </a:lnTo>
                <a:lnTo>
                  <a:pt x="0" y="58095"/>
                </a:lnTo>
                <a:close/>
              </a:path>
            </a:pathLst>
          </a:cu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58095" rIns="74493" bIns="58095" numCol="1" spcCol="1270" anchor="ctr" anchorCtr="0">
            <a:noAutofit/>
          </a:bodyPr>
          <a:lstStyle/>
          <a:p>
            <a:pPr lvl="0" algn="ctr" defTabSz="577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300" kern="1200" dirty="0"/>
          </a:p>
        </p:txBody>
      </p:sp>
      <p:sp>
        <p:nvSpPr>
          <p:cNvPr id="13" name="Freeform 12"/>
          <p:cNvSpPr/>
          <p:nvPr/>
        </p:nvSpPr>
        <p:spPr>
          <a:xfrm>
            <a:off x="5626150" y="4615354"/>
            <a:ext cx="1171277" cy="867477"/>
          </a:xfrm>
          <a:custGeom>
            <a:avLst/>
            <a:gdLst>
              <a:gd name="connsiteX0" fmla="*/ 0 w 1171277"/>
              <a:gd name="connsiteY0" fmla="*/ 86748 h 867477"/>
              <a:gd name="connsiteX1" fmla="*/ 86748 w 1171277"/>
              <a:gd name="connsiteY1" fmla="*/ 0 h 867477"/>
              <a:gd name="connsiteX2" fmla="*/ 1084529 w 1171277"/>
              <a:gd name="connsiteY2" fmla="*/ 0 h 867477"/>
              <a:gd name="connsiteX3" fmla="*/ 1171277 w 1171277"/>
              <a:gd name="connsiteY3" fmla="*/ 86748 h 867477"/>
              <a:gd name="connsiteX4" fmla="*/ 1171277 w 1171277"/>
              <a:gd name="connsiteY4" fmla="*/ 780729 h 867477"/>
              <a:gd name="connsiteX5" fmla="*/ 1084529 w 1171277"/>
              <a:gd name="connsiteY5" fmla="*/ 867477 h 867477"/>
              <a:gd name="connsiteX6" fmla="*/ 86748 w 1171277"/>
              <a:gd name="connsiteY6" fmla="*/ 867477 h 867477"/>
              <a:gd name="connsiteX7" fmla="*/ 0 w 1171277"/>
              <a:gd name="connsiteY7" fmla="*/ 780729 h 867477"/>
              <a:gd name="connsiteX8" fmla="*/ 0 w 1171277"/>
              <a:gd name="connsiteY8" fmla="*/ 86748 h 867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71277" h="867477">
                <a:moveTo>
                  <a:pt x="0" y="86748"/>
                </a:moveTo>
                <a:cubicBezTo>
                  <a:pt x="0" y="38838"/>
                  <a:pt x="38838" y="0"/>
                  <a:pt x="86748" y="0"/>
                </a:cubicBezTo>
                <a:lnTo>
                  <a:pt x="1084529" y="0"/>
                </a:lnTo>
                <a:cubicBezTo>
                  <a:pt x="1132439" y="0"/>
                  <a:pt x="1171277" y="38838"/>
                  <a:pt x="1171277" y="86748"/>
                </a:cubicBezTo>
                <a:lnTo>
                  <a:pt x="1171277" y="780729"/>
                </a:lnTo>
                <a:cubicBezTo>
                  <a:pt x="1171277" y="828639"/>
                  <a:pt x="1132439" y="867477"/>
                  <a:pt x="1084529" y="867477"/>
                </a:cubicBezTo>
                <a:lnTo>
                  <a:pt x="86748" y="867477"/>
                </a:lnTo>
                <a:cubicBezTo>
                  <a:pt x="38838" y="867477"/>
                  <a:pt x="0" y="828639"/>
                  <a:pt x="0" y="780729"/>
                </a:cubicBezTo>
                <a:lnTo>
                  <a:pt x="0" y="86748"/>
                </a:lnTo>
                <a:close/>
              </a:path>
            </a:pathLst>
          </a:cu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spcFirstLastPara="0" vert="horz" wrap="square" lIns="93988" tIns="93988" rIns="93988" bIns="93988" numCol="1" spcCol="1270" anchor="ctr" anchorCtr="0">
            <a:noAutofit/>
          </a:bodyPr>
          <a:lstStyle/>
          <a:p>
            <a:pPr lvl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00" kern="1200" dirty="0"/>
              <a:t>Prediction</a:t>
            </a:r>
          </a:p>
        </p:txBody>
      </p:sp>
      <p:sp>
        <p:nvSpPr>
          <p:cNvPr id="14" name="Freeform 13"/>
          <p:cNvSpPr/>
          <p:nvPr/>
        </p:nvSpPr>
        <p:spPr>
          <a:xfrm>
            <a:off x="3986362" y="3257948"/>
            <a:ext cx="1171277" cy="867477"/>
          </a:xfrm>
          <a:custGeom>
            <a:avLst/>
            <a:gdLst>
              <a:gd name="connsiteX0" fmla="*/ 0 w 1171277"/>
              <a:gd name="connsiteY0" fmla="*/ 86748 h 867477"/>
              <a:gd name="connsiteX1" fmla="*/ 86748 w 1171277"/>
              <a:gd name="connsiteY1" fmla="*/ 0 h 867477"/>
              <a:gd name="connsiteX2" fmla="*/ 1084529 w 1171277"/>
              <a:gd name="connsiteY2" fmla="*/ 0 h 867477"/>
              <a:gd name="connsiteX3" fmla="*/ 1171277 w 1171277"/>
              <a:gd name="connsiteY3" fmla="*/ 86748 h 867477"/>
              <a:gd name="connsiteX4" fmla="*/ 1171277 w 1171277"/>
              <a:gd name="connsiteY4" fmla="*/ 780729 h 867477"/>
              <a:gd name="connsiteX5" fmla="*/ 1084529 w 1171277"/>
              <a:gd name="connsiteY5" fmla="*/ 867477 h 867477"/>
              <a:gd name="connsiteX6" fmla="*/ 86748 w 1171277"/>
              <a:gd name="connsiteY6" fmla="*/ 867477 h 867477"/>
              <a:gd name="connsiteX7" fmla="*/ 0 w 1171277"/>
              <a:gd name="connsiteY7" fmla="*/ 780729 h 867477"/>
              <a:gd name="connsiteX8" fmla="*/ 0 w 1171277"/>
              <a:gd name="connsiteY8" fmla="*/ 86748 h 867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71277" h="867477">
                <a:moveTo>
                  <a:pt x="0" y="86748"/>
                </a:moveTo>
                <a:cubicBezTo>
                  <a:pt x="0" y="38838"/>
                  <a:pt x="38838" y="0"/>
                  <a:pt x="86748" y="0"/>
                </a:cubicBezTo>
                <a:lnTo>
                  <a:pt x="1084529" y="0"/>
                </a:lnTo>
                <a:cubicBezTo>
                  <a:pt x="1132439" y="0"/>
                  <a:pt x="1171277" y="38838"/>
                  <a:pt x="1171277" y="86748"/>
                </a:cubicBezTo>
                <a:lnTo>
                  <a:pt x="1171277" y="780729"/>
                </a:lnTo>
                <a:cubicBezTo>
                  <a:pt x="1171277" y="828639"/>
                  <a:pt x="1132439" y="867477"/>
                  <a:pt x="1084529" y="867477"/>
                </a:cubicBezTo>
                <a:lnTo>
                  <a:pt x="86748" y="867477"/>
                </a:lnTo>
                <a:cubicBezTo>
                  <a:pt x="38838" y="867477"/>
                  <a:pt x="0" y="828639"/>
                  <a:pt x="0" y="780729"/>
                </a:cubicBezTo>
                <a:lnTo>
                  <a:pt x="0" y="86748"/>
                </a:lnTo>
                <a:close/>
              </a:path>
            </a:pathLst>
          </a:cu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spcFirstLastPara="0" vert="horz" wrap="square" lIns="93988" tIns="93988" rIns="93988" bIns="93988" numCol="1" spcCol="1270" anchor="ctr" anchorCtr="0">
            <a:noAutofit/>
          </a:bodyPr>
          <a:lstStyle/>
          <a:p>
            <a:pPr lvl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00" kern="1200" dirty="0"/>
              <a:t>Machine Learning Algorithm</a:t>
            </a:r>
          </a:p>
        </p:txBody>
      </p:sp>
      <p:sp>
        <p:nvSpPr>
          <p:cNvPr id="15" name="Freeform 14"/>
          <p:cNvSpPr/>
          <p:nvPr/>
        </p:nvSpPr>
        <p:spPr>
          <a:xfrm>
            <a:off x="3986362" y="1893659"/>
            <a:ext cx="1171277" cy="867477"/>
          </a:xfrm>
          <a:custGeom>
            <a:avLst/>
            <a:gdLst>
              <a:gd name="connsiteX0" fmla="*/ 0 w 1171277"/>
              <a:gd name="connsiteY0" fmla="*/ 86748 h 867477"/>
              <a:gd name="connsiteX1" fmla="*/ 86748 w 1171277"/>
              <a:gd name="connsiteY1" fmla="*/ 0 h 867477"/>
              <a:gd name="connsiteX2" fmla="*/ 1084529 w 1171277"/>
              <a:gd name="connsiteY2" fmla="*/ 0 h 867477"/>
              <a:gd name="connsiteX3" fmla="*/ 1171277 w 1171277"/>
              <a:gd name="connsiteY3" fmla="*/ 86748 h 867477"/>
              <a:gd name="connsiteX4" fmla="*/ 1171277 w 1171277"/>
              <a:gd name="connsiteY4" fmla="*/ 780729 h 867477"/>
              <a:gd name="connsiteX5" fmla="*/ 1084529 w 1171277"/>
              <a:gd name="connsiteY5" fmla="*/ 867477 h 867477"/>
              <a:gd name="connsiteX6" fmla="*/ 86748 w 1171277"/>
              <a:gd name="connsiteY6" fmla="*/ 867477 h 867477"/>
              <a:gd name="connsiteX7" fmla="*/ 0 w 1171277"/>
              <a:gd name="connsiteY7" fmla="*/ 780729 h 867477"/>
              <a:gd name="connsiteX8" fmla="*/ 0 w 1171277"/>
              <a:gd name="connsiteY8" fmla="*/ 86748 h 867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71277" h="867477">
                <a:moveTo>
                  <a:pt x="0" y="86748"/>
                </a:moveTo>
                <a:cubicBezTo>
                  <a:pt x="0" y="38838"/>
                  <a:pt x="38838" y="0"/>
                  <a:pt x="86748" y="0"/>
                </a:cubicBezTo>
                <a:lnTo>
                  <a:pt x="1084529" y="0"/>
                </a:lnTo>
                <a:cubicBezTo>
                  <a:pt x="1132439" y="0"/>
                  <a:pt x="1171277" y="38838"/>
                  <a:pt x="1171277" y="86748"/>
                </a:cubicBezTo>
                <a:lnTo>
                  <a:pt x="1171277" y="780729"/>
                </a:lnTo>
                <a:cubicBezTo>
                  <a:pt x="1171277" y="828639"/>
                  <a:pt x="1132439" y="867477"/>
                  <a:pt x="1084529" y="867477"/>
                </a:cubicBezTo>
                <a:lnTo>
                  <a:pt x="86748" y="867477"/>
                </a:lnTo>
                <a:cubicBezTo>
                  <a:pt x="38838" y="867477"/>
                  <a:pt x="0" y="828639"/>
                  <a:pt x="0" y="780729"/>
                </a:cubicBezTo>
                <a:lnTo>
                  <a:pt x="0" y="86748"/>
                </a:lnTo>
                <a:close/>
              </a:path>
            </a:pathLst>
          </a:cu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spcFirstLastPara="0" vert="horz" wrap="square" lIns="93988" tIns="93988" rIns="93988" bIns="93988" numCol="1" spcCol="1270" anchor="ctr" anchorCtr="0">
            <a:noAutofit/>
          </a:bodyPr>
          <a:lstStyle/>
          <a:p>
            <a:pPr lvl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00" kern="1200" dirty="0"/>
              <a:t>Training Data</a:t>
            </a:r>
          </a:p>
        </p:txBody>
      </p:sp>
      <p:sp>
        <p:nvSpPr>
          <p:cNvPr id="16" name="Curved Right Arrow 15"/>
          <p:cNvSpPr/>
          <p:nvPr/>
        </p:nvSpPr>
        <p:spPr>
          <a:xfrm>
            <a:off x="3320811" y="2327397"/>
            <a:ext cx="581850" cy="1364290"/>
          </a:xfrm>
          <a:prstGeom prst="curvedRightArrow">
            <a:avLst/>
          </a:pr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58095" rIns="74493" bIns="58095" numCol="1" spcCol="1270" anchor="ctr" anchorCtr="0">
            <a:noAutofit/>
          </a:bodyPr>
          <a:lstStyle/>
          <a:p>
            <a:pPr algn="ctr" defTabSz="577850">
              <a:lnSpc>
                <a:spcPct val="90000"/>
              </a:lnSpc>
              <a:spcAft>
                <a:spcPct val="35000"/>
              </a:spcAft>
            </a:pPr>
            <a:endParaRPr lang="it-IT" sz="1300"/>
          </a:p>
        </p:txBody>
      </p:sp>
      <p:sp>
        <p:nvSpPr>
          <p:cNvPr id="17" name="Curved Right Arrow 16"/>
          <p:cNvSpPr/>
          <p:nvPr/>
        </p:nvSpPr>
        <p:spPr>
          <a:xfrm rot="10800000">
            <a:off x="5274767" y="2327397"/>
            <a:ext cx="581850" cy="1364290"/>
          </a:xfrm>
          <a:prstGeom prst="curvedRightArrow">
            <a:avLst/>
          </a:pr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58095" rIns="74493" bIns="58095" numCol="1" spcCol="1270" anchor="ctr" anchorCtr="0">
            <a:noAutofit/>
          </a:bodyPr>
          <a:lstStyle/>
          <a:p>
            <a:pPr algn="ctr" defTabSz="577850">
              <a:lnSpc>
                <a:spcPct val="90000"/>
              </a:lnSpc>
              <a:spcAft>
                <a:spcPct val="35000"/>
              </a:spcAft>
            </a:pPr>
            <a:endParaRPr lang="it-IT" sz="1300"/>
          </a:p>
        </p:txBody>
      </p:sp>
    </p:spTree>
    <p:extLst>
      <p:ext uri="{BB962C8B-B14F-4D97-AF65-F5344CB8AC3E}">
        <p14:creationId xmlns:p14="http://schemas.microsoft.com/office/powerpoint/2010/main" val="3047849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D1043DC-2681-49D5-9D69-158B3FA3398E}" type="slidenum">
              <a:rPr lang="en-GB" noProof="1" smtClean="0"/>
              <a:pPr>
                <a:defRPr/>
              </a:pPr>
              <a:t>5</a:t>
            </a:fld>
            <a:endParaRPr lang="en-GB" noProof="1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sz="quarter" idx="15"/>
              </p:nvPr>
            </p:nvSpPr>
            <p:spPr/>
            <p:txBody>
              <a:bodyPr/>
              <a:lstStyle/>
              <a:p>
                <a:r>
                  <a:rPr lang="en-GB" dirty="0"/>
                  <a:t>A </a:t>
                </a:r>
                <a:r>
                  <a:rPr lang="en-GB" b="1" dirty="0"/>
                  <a:t>ML Model</a:t>
                </a:r>
                <a:r>
                  <a:rPr lang="en-GB" dirty="0"/>
                  <a:t> is the artefact of the function that maps inputs to outputs</a:t>
                </a:r>
              </a:p>
              <a:p>
                <a:endParaRPr lang="en-GB" dirty="0"/>
              </a:p>
              <a:p>
                <a:pPr lvl="1"/>
                <a:r>
                  <a:rPr lang="en-GB" u="sng" dirty="0"/>
                  <a:t>Parameters</a:t>
                </a:r>
                <a:r>
                  <a:rPr lang="en-GB" dirty="0"/>
                  <a:t>: tuned by the ML algorithm</a:t>
                </a:r>
              </a:p>
              <a:p>
                <a:pPr marL="457200" lvl="1" indent="0">
                  <a:buNone/>
                </a:pPr>
                <a:endParaRPr lang="en-GB" dirty="0"/>
              </a:p>
              <a:p>
                <a:pPr marL="457200" lvl="1" indent="0">
                  <a:buNone/>
                </a:pPr>
                <a:r>
                  <a:rPr lang="en-GB" dirty="0"/>
                  <a:t>		e.g.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latin typeface="Cambria Math"/>
                        </a:rPr>
                        <m:t>𝑦</m:t>
                      </m:r>
                      <m:r>
                        <a:rPr lang="en-GB" i="1">
                          <a:latin typeface="Cambria Math"/>
                        </a:rPr>
                        <m:t>=</m:t>
                      </m:r>
                      <m:r>
                        <a:rPr lang="en-GB" b="1" i="1">
                          <a:latin typeface="Cambria Math"/>
                        </a:rPr>
                        <m:t>𝒂</m:t>
                      </m:r>
                      <m:r>
                        <a:rPr lang="en-GB" b="0" i="1">
                          <a:latin typeface="Cambria Math"/>
                          <a:ea typeface="Cambria Math"/>
                        </a:rPr>
                        <m:t>∙</m:t>
                      </m:r>
                      <m:r>
                        <a:rPr lang="en-GB" b="0" i="1">
                          <a:latin typeface="Cambria Math"/>
                          <a:ea typeface="Cambria Math"/>
                        </a:rPr>
                        <m:t>𝑥</m:t>
                      </m:r>
                      <m:r>
                        <a:rPr lang="en-GB" b="0" i="1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en-GB" b="1" i="1">
                          <a:latin typeface="Cambria Math"/>
                          <a:ea typeface="Cambria Math"/>
                        </a:rPr>
                        <m:t>𝒃</m:t>
                      </m:r>
                      <m:r>
                        <a:rPr lang="it-IT" i="1">
                          <a:latin typeface="Cambria Math"/>
                          <a:ea typeface="Cambria Math"/>
                        </a:rPr>
                        <m:t>,        </m:t>
                      </m:r>
                      <m:r>
                        <a:rPr lang="it-IT" b="1" i="1" smtClean="0">
                          <a:latin typeface="Cambria Math"/>
                          <a:ea typeface="Cambria Math"/>
                        </a:rPr>
                        <m:t>𝒂</m:t>
                      </m:r>
                      <m:r>
                        <a:rPr lang="it-IT" b="1" i="1" smtClean="0">
                          <a:latin typeface="Cambria Math"/>
                          <a:ea typeface="Cambria Math"/>
                        </a:rPr>
                        <m:t>,</m:t>
                      </m:r>
                      <m:r>
                        <a:rPr lang="it-IT" b="1" i="1" smtClean="0">
                          <a:latin typeface="Cambria Math"/>
                          <a:ea typeface="Cambria Math"/>
                        </a:rPr>
                        <m:t>𝒃</m:t>
                      </m:r>
                      <m:r>
                        <a:rPr lang="it-IT" i="1">
                          <a:latin typeface="Cambria Math"/>
                          <a:ea typeface="Cambria Math"/>
                        </a:rPr>
                        <m:t>∈</m:t>
                      </m:r>
                      <m:r>
                        <a:rPr lang="it-IT" i="1" smtClean="0">
                          <a:latin typeface="Cambria Math"/>
                          <a:ea typeface="Cambria Math"/>
                        </a:rPr>
                        <m:t>ℝ</m:t>
                      </m:r>
                    </m:oMath>
                  </m:oMathPara>
                </a14:m>
                <a:endParaRPr lang="en-GB" b="1" dirty="0"/>
              </a:p>
              <a:p>
                <a:pPr marL="457200" lvl="1" indent="0">
                  <a:buNone/>
                </a:pPr>
                <a:endParaRPr lang="en-GB" u="sng" dirty="0"/>
              </a:p>
              <a:p>
                <a:pPr lvl="1"/>
                <a:r>
                  <a:rPr lang="en-GB" u="sng" dirty="0" err="1"/>
                  <a:t>Hyperparameters</a:t>
                </a:r>
                <a:r>
                  <a:rPr lang="en-GB" dirty="0"/>
                  <a:t>: tuned with </a:t>
                </a:r>
                <a:r>
                  <a:rPr lang="en-US" dirty="0"/>
                  <a:t>a good mix of common sense and optimization algorithms</a:t>
                </a:r>
                <a:endParaRPr lang="en-GB" dirty="0"/>
              </a:p>
              <a:p>
                <a:pPr marL="457200" lvl="1" indent="0">
                  <a:buNone/>
                </a:pPr>
                <a:r>
                  <a:rPr lang="en-GB" dirty="0"/>
                  <a:t>		e.g.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latin typeface="Cambria Math"/>
                        </a:rPr>
                        <m:t>𝑦</m:t>
                      </m:r>
                      <m:r>
                        <a:rPr lang="en-GB" b="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/>
                            </a:rPr>
                            <m:t>𝑎</m:t>
                          </m:r>
                        </m:e>
                        <m:sub>
                          <m:r>
                            <a:rPr lang="it-IT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en-GB" b="0" i="1">
                          <a:latin typeface="Cambria Math"/>
                          <a:ea typeface="Cambria Math"/>
                        </a:rPr>
                        <m:t>+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/>
                            </a:rPr>
                            <m:t>𝑎</m:t>
                          </m:r>
                        </m:e>
                        <m:sub>
                          <m:r>
                            <a:rPr lang="it-IT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GB" i="1">
                          <a:latin typeface="Cambria Math"/>
                          <a:ea typeface="Cambria Math"/>
                        </a:rPr>
                        <m:t>∙</m:t>
                      </m:r>
                      <m:sSup>
                        <m:sSupPr>
                          <m:ctrlPr>
                            <a:rPr lang="en-GB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GB" i="1">
                              <a:latin typeface="Cambria Math"/>
                              <a:ea typeface="Cambria Math"/>
                            </a:rPr>
                            <m:t>𝑥</m:t>
                          </m:r>
                        </m:e>
                        <m:sup>
                          <m:r>
                            <a:rPr lang="it-IT" b="0" i="1" smtClean="0">
                              <a:latin typeface="Cambria Math"/>
                              <a:ea typeface="Cambria Math"/>
                            </a:rPr>
                            <m:t>1</m:t>
                          </m:r>
                        </m:sup>
                      </m:sSup>
                      <m:r>
                        <a:rPr lang="it-IT" b="0" i="1" smtClean="0">
                          <a:latin typeface="Cambria Math"/>
                          <a:ea typeface="Cambria Math"/>
                        </a:rPr>
                        <m:t>+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/>
                            </a:rPr>
                            <m:t>𝑎</m:t>
                          </m:r>
                        </m:e>
                        <m:sub>
                          <m:r>
                            <a:rPr lang="it-IT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GB" i="1">
                          <a:latin typeface="Cambria Math"/>
                          <a:ea typeface="Cambria Math"/>
                        </a:rPr>
                        <m:t>∙</m:t>
                      </m:r>
                      <m:sSup>
                        <m:sSupPr>
                          <m:ctrlPr>
                            <a:rPr lang="en-GB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GB" i="1">
                              <a:latin typeface="Cambria Math"/>
                              <a:ea typeface="Cambria Math"/>
                            </a:rPr>
                            <m:t>𝑥</m:t>
                          </m:r>
                        </m:e>
                        <m:sup>
                          <m:r>
                            <a:rPr lang="it-IT" b="0" i="1" smtClean="0">
                              <a:latin typeface="Cambria Math"/>
                              <a:ea typeface="Cambria Math"/>
                            </a:rPr>
                            <m:t>2</m:t>
                          </m:r>
                        </m:sup>
                      </m:sSup>
                      <m:r>
                        <a:rPr lang="it-IT" b="0" i="1" smtClean="0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it-IT" i="1" smtClean="0">
                          <a:latin typeface="Cambria Math"/>
                          <a:ea typeface="Cambria Math"/>
                        </a:rPr>
                        <m:t>…</m:t>
                      </m:r>
                      <m:r>
                        <a:rPr lang="it-IT" b="0" i="1" smtClean="0">
                          <a:latin typeface="Cambria Math"/>
                          <a:ea typeface="Cambria Math"/>
                        </a:rPr>
                        <m:t>+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/>
                            </a:rPr>
                            <m:t>𝑎</m:t>
                          </m:r>
                        </m:e>
                        <m:sub>
                          <m:r>
                            <a:rPr lang="it-IT" b="1" i="1" smtClean="0">
                              <a:latin typeface="Cambria Math"/>
                            </a:rPr>
                            <m:t>𝒏</m:t>
                          </m:r>
                        </m:sub>
                      </m:sSub>
                      <m:r>
                        <a:rPr lang="en-GB" i="1">
                          <a:latin typeface="Cambria Math"/>
                          <a:ea typeface="Cambria Math"/>
                        </a:rPr>
                        <m:t>∙</m:t>
                      </m:r>
                      <m:sSup>
                        <m:sSupPr>
                          <m:ctrlPr>
                            <a:rPr lang="en-GB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GB" i="1">
                              <a:latin typeface="Cambria Math"/>
                              <a:ea typeface="Cambria Math"/>
                            </a:rPr>
                            <m:t>𝑥</m:t>
                          </m:r>
                        </m:e>
                        <m:sup>
                          <m:r>
                            <a:rPr lang="it-IT" b="1" i="1" smtClean="0">
                              <a:latin typeface="Cambria Math"/>
                              <a:ea typeface="Cambria Math"/>
                            </a:rPr>
                            <m:t>𝒏</m:t>
                          </m:r>
                        </m:sup>
                      </m:sSup>
                      <m:r>
                        <a:rPr lang="it-IT" i="1">
                          <a:latin typeface="Cambria Math"/>
                          <a:ea typeface="Cambria Math"/>
                        </a:rPr>
                        <m:t>,       </m:t>
                      </m:r>
                      <m:r>
                        <a:rPr lang="it-IT" b="1" i="1" smtClean="0">
                          <a:latin typeface="Cambria Math"/>
                          <a:ea typeface="Cambria Math"/>
                        </a:rPr>
                        <m:t>𝒏</m:t>
                      </m:r>
                      <m:r>
                        <a:rPr lang="it-IT" i="1">
                          <a:latin typeface="Cambria Math"/>
                          <a:ea typeface="Cambria Math"/>
                        </a:rPr>
                        <m:t>∈</m:t>
                      </m:r>
                      <m:r>
                        <a:rPr lang="it-IT" i="1" smtClean="0">
                          <a:latin typeface="Cambria Math"/>
                          <a:ea typeface="Cambria Math"/>
                        </a:rPr>
                        <m:t>ℤ</m:t>
                      </m:r>
                    </m:oMath>
                  </m:oMathPara>
                </a14:m>
                <a:endParaRPr lang="it-IT" dirty="0">
                  <a:ea typeface="Cambria Math"/>
                </a:endParaRPr>
              </a:p>
              <a:p>
                <a:pPr marL="457200" lvl="1" indent="0">
                  <a:buNone/>
                </a:pPr>
                <a:endParaRPr lang="it-IT" i="1" dirty="0">
                  <a:latin typeface="Cambria Math"/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latin typeface="Cambria Math"/>
                        </a:rPr>
                        <m:t>𝑦</m:t>
                      </m:r>
                      <m:r>
                        <a:rPr lang="en-GB" i="1">
                          <a:latin typeface="Cambria Math"/>
                        </a:rPr>
                        <m:t>=</m:t>
                      </m:r>
                      <m:r>
                        <a:rPr lang="en-GB" b="0" i="1">
                          <a:latin typeface="Cambria Math"/>
                        </a:rPr>
                        <m:t>𝑎</m:t>
                      </m:r>
                      <m:r>
                        <a:rPr lang="en-GB" b="0" i="1">
                          <a:latin typeface="Cambria Math"/>
                          <a:ea typeface="Cambria Math"/>
                        </a:rPr>
                        <m:t>∙</m:t>
                      </m:r>
                      <m:r>
                        <a:rPr lang="en-GB" i="1">
                          <a:latin typeface="Cambria Math"/>
                          <a:ea typeface="Cambria Math"/>
                        </a:rPr>
                        <m:t>𝑥</m:t>
                      </m:r>
                      <m:r>
                        <a:rPr lang="en-GB" i="1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it-IT" b="1" i="1" smtClean="0">
                          <a:latin typeface="Cambria Math"/>
                          <a:ea typeface="Cambria Math"/>
                        </a:rPr>
                        <m:t>𝒌</m:t>
                      </m:r>
                      <m:r>
                        <a:rPr lang="en-GB" i="1">
                          <a:latin typeface="Cambria Math"/>
                          <a:ea typeface="Cambria Math"/>
                        </a:rPr>
                        <m:t>∙</m:t>
                      </m:r>
                      <m:r>
                        <a:rPr lang="en-GB" b="0" i="1">
                          <a:latin typeface="Cambria Math"/>
                          <a:ea typeface="Cambria Math"/>
                        </a:rPr>
                        <m:t>𝑏</m:t>
                      </m:r>
                      <m:r>
                        <a:rPr lang="it-IT" b="0" i="1" smtClean="0">
                          <a:latin typeface="Cambria Math"/>
                          <a:ea typeface="Cambria Math"/>
                        </a:rPr>
                        <m:t>,        </m:t>
                      </m:r>
                      <m:r>
                        <a:rPr lang="it-IT" b="1" i="1" smtClean="0">
                          <a:latin typeface="Cambria Math"/>
                          <a:ea typeface="Cambria Math"/>
                        </a:rPr>
                        <m:t>𝒌</m:t>
                      </m:r>
                      <m:r>
                        <a:rPr lang="it-IT" b="0" i="1" smtClean="0">
                          <a:latin typeface="Cambria Math"/>
                          <a:ea typeface="Cambria Math"/>
                        </a:rPr>
                        <m:t>∈(0,1)</m:t>
                      </m:r>
                    </m:oMath>
                  </m:oMathPara>
                </a14:m>
                <a:endParaRPr lang="it-IT" dirty="0">
                  <a:ea typeface="Cambria Math"/>
                </a:endParaRP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r>
                  <a:rPr lang="en-GB" dirty="0"/>
                  <a:t>A </a:t>
                </a:r>
                <a:r>
                  <a:rPr lang="en-GB" b="1" dirty="0"/>
                  <a:t>ML algorithm</a:t>
                </a:r>
                <a:r>
                  <a:rPr lang="en-GB" dirty="0"/>
                  <a:t>: the set of computational methods that manages parameter tuning</a:t>
                </a:r>
              </a:p>
              <a:p>
                <a:endParaRPr lang="en-GB" b="1" dirty="0"/>
              </a:p>
            </p:txBody>
          </p:sp>
        </mc:Choice>
        <mc:Fallback xmlns=""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5"/>
              </p:nvPr>
            </p:nvSpPr>
            <p:spPr>
              <a:blipFill rotWithShape="1">
                <a:blip r:embed="rId2"/>
                <a:stretch>
                  <a:fillRect l="-1263" t="-143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Machine Learning?</a:t>
            </a:r>
          </a:p>
        </p:txBody>
      </p:sp>
    </p:spTree>
    <p:extLst>
      <p:ext uri="{BB962C8B-B14F-4D97-AF65-F5344CB8AC3E}">
        <p14:creationId xmlns:p14="http://schemas.microsoft.com/office/powerpoint/2010/main" val="2099974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D1043DC-2681-49D5-9D69-158B3FA3398E}" type="slidenum">
              <a:rPr lang="en-GB" smtClean="0"/>
              <a:pPr>
                <a:defRPr/>
              </a:pPr>
              <a:t>6</a:t>
            </a:fld>
            <a:endParaRPr lang="en-GB" dirty="0"/>
          </a:p>
        </p:txBody>
      </p:sp>
      <p:sp>
        <p:nvSpPr>
          <p:cNvPr id="10" name="Freeform 9"/>
          <p:cNvSpPr/>
          <p:nvPr/>
        </p:nvSpPr>
        <p:spPr>
          <a:xfrm>
            <a:off x="6495283" y="2151240"/>
            <a:ext cx="91440" cy="373416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373416"/>
                </a:lnTo>
              </a:path>
            </a:pathLst>
          </a:custGeom>
          <a:noFill/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1" name="Freeform 10"/>
          <p:cNvSpPr/>
          <p:nvPr/>
        </p:nvSpPr>
        <p:spPr>
          <a:xfrm>
            <a:off x="3678147" y="3413741"/>
            <a:ext cx="266725" cy="2080460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080460"/>
                </a:lnTo>
                <a:lnTo>
                  <a:pt x="266725" y="2080460"/>
                </a:lnTo>
              </a:path>
            </a:pathLst>
          </a:custGeom>
          <a:noFill/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2" name="Freeform 11"/>
          <p:cNvSpPr/>
          <p:nvPr/>
        </p:nvSpPr>
        <p:spPr>
          <a:xfrm>
            <a:off x="3678147" y="3413741"/>
            <a:ext cx="266725" cy="817958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817958"/>
                </a:lnTo>
                <a:lnTo>
                  <a:pt x="266725" y="817958"/>
                </a:lnTo>
              </a:path>
            </a:pathLst>
          </a:custGeom>
          <a:noFill/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3" name="Freeform 12"/>
          <p:cNvSpPr/>
          <p:nvPr/>
        </p:nvSpPr>
        <p:spPr>
          <a:xfrm>
            <a:off x="4343696" y="2151240"/>
            <a:ext cx="91440" cy="373416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373416"/>
                </a:lnTo>
              </a:path>
            </a:pathLst>
          </a:custGeom>
          <a:noFill/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4" name="Freeform 13"/>
          <p:cNvSpPr/>
          <p:nvPr/>
        </p:nvSpPr>
        <p:spPr>
          <a:xfrm>
            <a:off x="1526559" y="3413741"/>
            <a:ext cx="266725" cy="2080460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080460"/>
                </a:lnTo>
                <a:lnTo>
                  <a:pt x="266725" y="2080460"/>
                </a:lnTo>
              </a:path>
            </a:pathLst>
          </a:custGeom>
          <a:noFill/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5" name="Freeform 14"/>
          <p:cNvSpPr/>
          <p:nvPr/>
        </p:nvSpPr>
        <p:spPr>
          <a:xfrm>
            <a:off x="1526559" y="3413741"/>
            <a:ext cx="266725" cy="817958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817958"/>
                </a:lnTo>
                <a:lnTo>
                  <a:pt x="266725" y="817958"/>
                </a:lnTo>
              </a:path>
            </a:pathLst>
          </a:custGeom>
          <a:noFill/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6" name="Freeform 15"/>
          <p:cNvSpPr/>
          <p:nvPr/>
        </p:nvSpPr>
        <p:spPr>
          <a:xfrm>
            <a:off x="2192108" y="2151240"/>
            <a:ext cx="91440" cy="373416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373416"/>
                </a:lnTo>
              </a:path>
            </a:pathLst>
          </a:custGeom>
          <a:noFill/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7" name="Rounded Rectangle 16"/>
          <p:cNvSpPr/>
          <p:nvPr/>
        </p:nvSpPr>
        <p:spPr>
          <a:xfrm>
            <a:off x="1348742" y="1262154"/>
            <a:ext cx="1778171" cy="889085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spcFirstLastPara="0" vert="horz" wrap="square" lIns="93988" tIns="93988" rIns="93988" bIns="93988" numCol="1" spcCol="1270" anchor="ctr" anchorCtr="0">
            <a:noAutofit/>
          </a:bodyPr>
          <a:lstStyle/>
          <a:p>
            <a:pPr algn="ctr" defTabSz="800100">
              <a:lnSpc>
                <a:spcPct val="90000"/>
              </a:lnSpc>
              <a:spcAft>
                <a:spcPct val="35000"/>
              </a:spcAft>
            </a:pPr>
            <a:r>
              <a:rPr lang="en-GB" dirty="0"/>
              <a:t>Labelled data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1348742" y="2524656"/>
            <a:ext cx="1778171" cy="889085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spcFirstLastPara="0" vert="horz" wrap="square" lIns="93988" tIns="93988" rIns="93988" bIns="93988" numCol="1" spcCol="1270" anchor="ctr" anchorCtr="0">
            <a:noAutofit/>
          </a:bodyPr>
          <a:lstStyle/>
          <a:p>
            <a:pPr algn="ctr" defTabSz="800100">
              <a:lnSpc>
                <a:spcPct val="90000"/>
              </a:lnSpc>
              <a:spcAft>
                <a:spcPct val="35000"/>
              </a:spcAft>
            </a:pPr>
            <a:r>
              <a:rPr lang="en-GB" dirty="0"/>
              <a:t>Supervised learning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1793285" y="3787158"/>
            <a:ext cx="1778171" cy="889085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spcFirstLastPara="0" vert="horz" wrap="square" lIns="93988" tIns="93988" rIns="93988" bIns="93988" numCol="1" spcCol="1270" anchor="ctr" anchorCtr="0">
            <a:noAutofit/>
          </a:bodyPr>
          <a:lstStyle/>
          <a:p>
            <a:pPr algn="ctr" defTabSz="800100">
              <a:lnSpc>
                <a:spcPct val="90000"/>
              </a:lnSpc>
              <a:spcAft>
                <a:spcPct val="35000"/>
              </a:spcAft>
            </a:pPr>
            <a:r>
              <a:rPr lang="en-GB" dirty="0"/>
              <a:t>Classification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1793285" y="5049659"/>
            <a:ext cx="1778171" cy="889085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spcFirstLastPara="0" vert="horz" wrap="square" lIns="93988" tIns="93988" rIns="93988" bIns="93988" numCol="1" spcCol="1270" anchor="ctr" anchorCtr="0">
            <a:noAutofit/>
          </a:bodyPr>
          <a:lstStyle/>
          <a:p>
            <a:pPr algn="ctr" defTabSz="800100">
              <a:lnSpc>
                <a:spcPct val="90000"/>
              </a:lnSpc>
              <a:spcAft>
                <a:spcPct val="35000"/>
              </a:spcAft>
            </a:pPr>
            <a:r>
              <a:rPr lang="en-GB" dirty="0"/>
              <a:t>Regression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3500330" y="1262154"/>
            <a:ext cx="1778171" cy="889085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spcFirstLastPara="0" vert="horz" wrap="square" lIns="93988" tIns="93988" rIns="93988" bIns="93988" numCol="1" spcCol="1270" anchor="ctr" anchorCtr="0">
            <a:noAutofit/>
          </a:bodyPr>
          <a:lstStyle/>
          <a:p>
            <a:pPr algn="ctr" defTabSz="800100">
              <a:lnSpc>
                <a:spcPct val="90000"/>
              </a:lnSpc>
              <a:spcAft>
                <a:spcPct val="35000"/>
              </a:spcAft>
            </a:pPr>
            <a:r>
              <a:rPr lang="en-GB" dirty="0"/>
              <a:t>Unlabelled data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3500330" y="2524656"/>
            <a:ext cx="1778171" cy="889085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spcFirstLastPara="0" vert="horz" wrap="square" lIns="93988" tIns="93988" rIns="93988" bIns="93988" numCol="1" spcCol="1270" anchor="ctr" anchorCtr="0">
            <a:noAutofit/>
          </a:bodyPr>
          <a:lstStyle/>
          <a:p>
            <a:pPr algn="ctr" defTabSz="800100">
              <a:lnSpc>
                <a:spcPct val="90000"/>
              </a:lnSpc>
              <a:spcAft>
                <a:spcPct val="35000"/>
              </a:spcAft>
            </a:pPr>
            <a:r>
              <a:rPr lang="en-GB" dirty="0"/>
              <a:t>Unsupervised learning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3944873" y="3787158"/>
            <a:ext cx="1778171" cy="889085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spcFirstLastPara="0" vert="horz" wrap="square" lIns="93988" tIns="93988" rIns="93988" bIns="93988" numCol="1" spcCol="1270" anchor="ctr" anchorCtr="0">
            <a:noAutofit/>
          </a:bodyPr>
          <a:lstStyle/>
          <a:p>
            <a:pPr algn="ctr" defTabSz="800100">
              <a:lnSpc>
                <a:spcPct val="90000"/>
              </a:lnSpc>
              <a:spcAft>
                <a:spcPct val="35000"/>
              </a:spcAft>
            </a:pPr>
            <a:r>
              <a:rPr lang="en-GB" dirty="0"/>
              <a:t>Clustering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3944873" y="5049659"/>
            <a:ext cx="1778171" cy="889085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spcFirstLastPara="0" vert="horz" wrap="square" lIns="93988" tIns="93988" rIns="93988" bIns="93988" numCol="1" spcCol="1270" anchor="ctr" anchorCtr="0">
            <a:noAutofit/>
          </a:bodyPr>
          <a:lstStyle/>
          <a:p>
            <a:pPr algn="ctr" defTabSz="800100">
              <a:lnSpc>
                <a:spcPct val="90000"/>
              </a:lnSpc>
              <a:spcAft>
                <a:spcPct val="35000"/>
              </a:spcAft>
            </a:pPr>
            <a:r>
              <a:rPr lang="en-GB" dirty="0"/>
              <a:t>Dimensionality reduction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5651917" y="1262154"/>
            <a:ext cx="1778171" cy="889085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spcFirstLastPara="0" vert="horz" wrap="square" lIns="93988" tIns="93988" rIns="93988" bIns="93988" numCol="1" spcCol="1270" anchor="ctr" anchorCtr="0">
            <a:noAutofit/>
          </a:bodyPr>
          <a:lstStyle/>
          <a:p>
            <a:pPr algn="ctr" defTabSz="800100">
              <a:lnSpc>
                <a:spcPct val="90000"/>
              </a:lnSpc>
              <a:spcAft>
                <a:spcPct val="35000"/>
              </a:spcAft>
            </a:pPr>
            <a:r>
              <a:rPr lang="en-GB" dirty="0"/>
              <a:t>Generated data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5651917" y="2524656"/>
            <a:ext cx="1778171" cy="889085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spcFirstLastPara="0" vert="horz" wrap="square" lIns="93988" tIns="93988" rIns="93988" bIns="93988" numCol="1" spcCol="1270" anchor="ctr" anchorCtr="0">
            <a:noAutofit/>
          </a:bodyPr>
          <a:lstStyle/>
          <a:p>
            <a:pPr algn="ctr" defTabSz="800100">
              <a:lnSpc>
                <a:spcPct val="90000"/>
              </a:lnSpc>
              <a:spcAft>
                <a:spcPct val="35000"/>
              </a:spcAft>
            </a:pPr>
            <a:r>
              <a:rPr lang="en-GB" dirty="0"/>
              <a:t>Reinforcement learning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Types of Machine Learning – by how they work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732240" y="5171035"/>
            <a:ext cx="20762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dirty="0">
                <a:latin typeface="+mn-lt"/>
              </a:rPr>
              <a:t>…but is this the most</a:t>
            </a:r>
          </a:p>
          <a:p>
            <a:pPr algn="r"/>
            <a:r>
              <a:rPr lang="en-GB" dirty="0">
                <a:latin typeface="+mn-lt"/>
              </a:rPr>
              <a:t>effective taxonomy?</a:t>
            </a:r>
          </a:p>
        </p:txBody>
      </p:sp>
    </p:spTree>
    <p:extLst>
      <p:ext uri="{BB962C8B-B14F-4D97-AF65-F5344CB8AC3E}">
        <p14:creationId xmlns:p14="http://schemas.microsoft.com/office/powerpoint/2010/main" val="2691737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"/>
                            </p:stCondLst>
                            <p:childTnLst>
                              <p:par>
                                <p:cTn id="5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5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000"/>
                            </p:stCondLst>
                            <p:childTnLst>
                              <p:par>
                                <p:cTn id="7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Grp="1" noChangeAspect="1" noChangeArrowheads="1"/>
          </p:cNvPicPr>
          <p:nvPr>
            <p:ph sz="quarter" idx="1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530" y="1260475"/>
            <a:ext cx="7506314" cy="4679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461" y="1261011"/>
            <a:ext cx="3401389" cy="19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it-IT" dirty="0">
                <a:hlinkClick r:id="rId4"/>
              </a:rPr>
              <a:t>http://scikit-learn.org/stable/tutorial/machine_learning_map/index.html</a:t>
            </a: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D1043DC-2681-49D5-9D69-158B3FA3398E}" type="slidenum">
              <a:rPr lang="en-GB" noProof="1" smtClean="0"/>
              <a:pPr>
                <a:defRPr/>
              </a:pPr>
              <a:t>7</a:t>
            </a:fld>
            <a:endParaRPr lang="en-GB" noProof="1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Types of Machine Learning – by what we need them to do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04022" y="5560778"/>
            <a:ext cx="2858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dirty="0">
                <a:latin typeface="+mn-lt"/>
              </a:rPr>
              <a:t>we will focus on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3937243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mph" presetSubtype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0" dur="indefinite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1" dur="indefinite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it-IT" dirty="0">
                <a:hlinkClick r:id="rId2"/>
              </a:rPr>
              <a:t>https://cran.r-project.org/package=caret</a:t>
            </a:r>
            <a:endParaRPr lang="it-IT" dirty="0"/>
          </a:p>
          <a:p>
            <a:r>
              <a:rPr lang="it-IT" dirty="0">
                <a:hlinkClick r:id="rId3"/>
              </a:rPr>
              <a:t>https://cran.r-project.org/package=mlbench</a:t>
            </a:r>
            <a:endParaRPr lang="it-IT" dirty="0"/>
          </a:p>
          <a:p>
            <a:r>
              <a:rPr lang="it-IT" dirty="0">
                <a:hlinkClick r:id="rId4"/>
              </a:rPr>
              <a:t>https://cran.r-project.org/package=e1071</a:t>
            </a: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D1043DC-2681-49D5-9D69-158B3FA3398E}" type="slidenum">
              <a:rPr lang="en-GB" noProof="1" smtClean="0"/>
              <a:pPr>
                <a:defRPr/>
              </a:pPr>
              <a:t>8</a:t>
            </a:fld>
            <a:endParaRPr lang="en-GB" noProof="1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GB" dirty="0"/>
              <a:t>You just need the right R packages!</a:t>
            </a:r>
          </a:p>
          <a:p>
            <a:endParaRPr lang="en-GB" dirty="0"/>
          </a:p>
          <a:p>
            <a:pPr lvl="2"/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caret</a:t>
            </a:r>
            <a:r>
              <a:rPr lang="en-GB" dirty="0"/>
              <a:t> (Classification And </a:t>
            </a:r>
            <a:r>
              <a:rPr lang="en-GB" dirty="0" err="1"/>
              <a:t>REgression</a:t>
            </a:r>
            <a:r>
              <a:rPr lang="en-GB" dirty="0"/>
              <a:t> Training)</a:t>
            </a:r>
          </a:p>
          <a:p>
            <a:pPr lvl="3"/>
            <a:r>
              <a:rPr lang="en-US" dirty="0"/>
              <a:t>"a set of functions that attempt to streamline the process for creating predictive models"</a:t>
            </a:r>
          </a:p>
          <a:p>
            <a:pPr lvl="3"/>
            <a:endParaRPr lang="en-GB" dirty="0"/>
          </a:p>
          <a:p>
            <a:pPr lvl="3"/>
            <a:endParaRPr lang="en-GB" dirty="0"/>
          </a:p>
          <a:p>
            <a:pPr lvl="2"/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mlbench</a:t>
            </a:r>
            <a:endParaRPr lang="en-GB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/>
            <a:r>
              <a:rPr lang="en-GB" dirty="0"/>
              <a:t>"a</a:t>
            </a:r>
            <a:r>
              <a:rPr lang="en-US" dirty="0"/>
              <a:t> collection of artificial and real-world machine learning benchmark problems</a:t>
            </a:r>
            <a:r>
              <a:rPr lang="en-GB" dirty="0"/>
              <a:t>"</a:t>
            </a:r>
          </a:p>
          <a:p>
            <a:pPr lvl="3"/>
            <a:endParaRPr lang="en-GB" dirty="0"/>
          </a:p>
          <a:p>
            <a:pPr lvl="3"/>
            <a:endParaRPr lang="en-GB" dirty="0"/>
          </a:p>
          <a:p>
            <a:pPr lvl="2"/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e1071</a:t>
            </a:r>
          </a:p>
          <a:p>
            <a:pPr lvl="3"/>
            <a:r>
              <a:rPr lang="en-GB" dirty="0"/>
              <a:t>"f</a:t>
            </a:r>
            <a:r>
              <a:rPr lang="en-US" dirty="0" err="1"/>
              <a:t>unctions</a:t>
            </a:r>
            <a:r>
              <a:rPr lang="en-US" dirty="0"/>
              <a:t> for latent class analysis, short time Fourier transform, fuzzy clustering, support vector machines, shortest path computation, bagged clustering, naive Bayes classifier, ...</a:t>
            </a:r>
            <a:r>
              <a:rPr lang="en-GB" dirty="0"/>
              <a:t>"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do you need for Machine Learning?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550908" y="379915"/>
            <a:ext cx="1972307" cy="253916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GB" sz="1050" dirty="0">
                <a:latin typeface="+mn-lt"/>
              </a:rPr>
              <a:t>Questa slide è solo </a:t>
            </a:r>
            <a:r>
              <a:rPr lang="en-GB" sz="1050" dirty="0" err="1">
                <a:latin typeface="+mn-lt"/>
              </a:rPr>
              <a:t>uno</a:t>
            </a:r>
            <a:r>
              <a:rPr lang="en-GB" sz="1050" dirty="0">
                <a:latin typeface="+mn-lt"/>
              </a:rPr>
              <a:t> </a:t>
            </a:r>
            <a:r>
              <a:rPr lang="en-GB" sz="1050" dirty="0" err="1">
                <a:latin typeface="+mn-lt"/>
              </a:rPr>
              <a:t>scheletro</a:t>
            </a:r>
            <a:endParaRPr lang="en-GB" sz="1050" dirty="0">
              <a:latin typeface="+mn-lt"/>
            </a:endParaRPr>
          </a:p>
        </p:txBody>
      </p:sp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7061" y="1630610"/>
            <a:ext cx="1800000" cy="4868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18491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it-IT" dirty="0">
                <a:hlinkClick r:id="rId2"/>
              </a:rPr>
              <a:t>https://cran.r-project.org/package=dplyr</a:t>
            </a:r>
            <a:endParaRPr lang="it-IT" dirty="0"/>
          </a:p>
          <a:p>
            <a:r>
              <a:rPr lang="it-IT" dirty="0">
                <a:hlinkClick r:id="rId3"/>
              </a:rPr>
              <a:t>https://cran.r-project.org/package=tidyverse</a:t>
            </a:r>
            <a:endParaRPr lang="it-IT" dirty="0"/>
          </a:p>
          <a:p>
            <a:r>
              <a:rPr lang="it-IT" dirty="0">
                <a:hlinkClick r:id="rId4"/>
              </a:rPr>
              <a:t>https://cran.r-project.org/package=ggplot2</a:t>
            </a: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D1043DC-2681-49D5-9D69-158B3FA3398E}" type="slidenum">
              <a:rPr lang="en-GB" noProof="1" smtClean="0"/>
              <a:pPr>
                <a:defRPr/>
              </a:pPr>
              <a:t>9</a:t>
            </a:fld>
            <a:endParaRPr lang="en-GB" noProof="1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>
          <a:xfrm>
            <a:off x="270000" y="1259999"/>
            <a:ext cx="8683200" cy="4796851"/>
          </a:xfrm>
        </p:spPr>
        <p:txBody>
          <a:bodyPr/>
          <a:lstStyle/>
          <a:p>
            <a:r>
              <a:rPr lang="en-GB" dirty="0"/>
              <a:t>But first, how about some modern R?</a:t>
            </a:r>
          </a:p>
          <a:p>
            <a:endParaRPr lang="en-GB" dirty="0"/>
          </a:p>
          <a:p>
            <a:pPr lvl="3"/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dplyr</a:t>
            </a:r>
            <a:endParaRPr lang="en-GB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4"/>
            <a:r>
              <a:rPr lang="en-GB" dirty="0"/>
              <a:t>"</a:t>
            </a:r>
            <a:r>
              <a:rPr lang="en-US" dirty="0"/>
              <a:t>a fast, consistent tool for working with data frame like objects,                                         both in memory and out of memory</a:t>
            </a:r>
            <a:r>
              <a:rPr lang="en-GB" dirty="0"/>
              <a:t>"</a:t>
            </a:r>
          </a:p>
          <a:p>
            <a:pPr lvl="3"/>
            <a:endParaRPr lang="en-GB" dirty="0"/>
          </a:p>
          <a:p>
            <a:pPr lvl="3"/>
            <a:r>
              <a:rPr lang="en-GB" dirty="0"/>
              <a:t>which is contained in </a:t>
            </a: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tidyverse</a:t>
            </a:r>
            <a:endParaRPr lang="en-GB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4"/>
            <a:r>
              <a:rPr lang="en-US" dirty="0"/>
              <a:t>"a set of packages that work in harmony because they share common data representations and API design"</a:t>
            </a:r>
            <a:endParaRPr lang="en-GB" dirty="0"/>
          </a:p>
          <a:p>
            <a:pPr lvl="2"/>
            <a:endParaRPr lang="en-GB" dirty="0"/>
          </a:p>
          <a:p>
            <a:pPr lvl="3"/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ggplot2</a:t>
            </a:r>
          </a:p>
          <a:p>
            <a:pPr lvl="4"/>
            <a:r>
              <a:rPr lang="en-GB" dirty="0"/>
              <a:t>"</a:t>
            </a:r>
            <a:r>
              <a:rPr lang="en-US" dirty="0"/>
              <a:t>a system for 'declaratively' creating graphics"</a:t>
            </a:r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Let's try these out and create some data to work with</a:t>
            </a:r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do you need for Machine Learning?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550908" y="379915"/>
            <a:ext cx="1972307" cy="253916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GB" sz="1050" dirty="0">
                <a:latin typeface="+mn-lt"/>
              </a:rPr>
              <a:t>Questa slide è solo </a:t>
            </a:r>
            <a:r>
              <a:rPr lang="en-GB" sz="1050" dirty="0" err="1">
                <a:latin typeface="+mn-lt"/>
              </a:rPr>
              <a:t>uno</a:t>
            </a:r>
            <a:r>
              <a:rPr lang="en-GB" sz="1050" dirty="0">
                <a:latin typeface="+mn-lt"/>
              </a:rPr>
              <a:t> </a:t>
            </a:r>
            <a:r>
              <a:rPr lang="en-GB" sz="1050" dirty="0" err="1">
                <a:latin typeface="+mn-lt"/>
              </a:rPr>
              <a:t>scheletro</a:t>
            </a:r>
            <a:endParaRPr lang="en-GB" sz="1050" dirty="0">
              <a:latin typeface="+mn-lt"/>
            </a:endParaRPr>
          </a:p>
        </p:txBody>
      </p:sp>
      <p:pic>
        <p:nvPicPr>
          <p:cNvPr id="13" name="Picture 4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2" t="2198" r="2845" b="2977"/>
          <a:stretch/>
        </p:blipFill>
        <p:spPr bwMode="auto">
          <a:xfrm>
            <a:off x="720000" y="1607353"/>
            <a:ext cx="621470" cy="724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365" y="2737451"/>
            <a:ext cx="623681" cy="7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" name="Picture 6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00" y="3860403"/>
            <a:ext cx="620572" cy="7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70620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UniPower"/>
  <p:tag name="BRANDKEY" val="BK0015"/>
  <p:tag name="FONT" val="UniCredit"/>
  <p:tag name="FORMAT" val="Standard"/>
  <p:tag name="VARIATION" val="Default"/>
</p:tagLst>
</file>

<file path=ppt/theme/theme1.xml><?xml version="1.0" encoding="utf-8"?>
<a:theme xmlns:a="http://schemas.openxmlformats.org/drawingml/2006/main" name="Blank">
  <a:themeElements>
    <a:clrScheme name="UCG">
      <a:dk1>
        <a:sysClr val="windowText" lastClr="000000"/>
      </a:dk1>
      <a:lt1>
        <a:sysClr val="window" lastClr="FFFFFF"/>
      </a:lt1>
      <a:dk2>
        <a:srgbClr val="999999"/>
      </a:dk2>
      <a:lt2>
        <a:srgbClr val="CCCCCC"/>
      </a:lt2>
      <a:accent1>
        <a:srgbClr val="00AFD0"/>
      </a:accent1>
      <a:accent2>
        <a:srgbClr val="C0E4ED"/>
      </a:accent2>
      <a:accent3>
        <a:srgbClr val="3B8BCA"/>
      </a:accent3>
      <a:accent4>
        <a:srgbClr val="005095"/>
      </a:accent4>
      <a:accent5>
        <a:srgbClr val="9FCA7A"/>
      </a:accent5>
      <a:accent6>
        <a:srgbClr val="9E3A8B"/>
      </a:accent6>
      <a:hlink>
        <a:srgbClr val="3B8BCA"/>
      </a:hlink>
      <a:folHlink>
        <a:srgbClr val="000000"/>
      </a:folHlink>
    </a:clrScheme>
    <a:fontScheme name="UniCredit">
      <a:majorFont>
        <a:latin typeface="UniCredit"/>
        <a:ea typeface=""/>
        <a:cs typeface=""/>
      </a:majorFont>
      <a:minorFont>
        <a:latin typeface="UniCredit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rgbClr val="00AFD0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UniCredit_4_3.potx" id="{3B308D82-0A1A-4596-9552-0D004D502A7F}" vid="{740313D7-B2BC-4B8B-A9B4-9C7B7B4F5C5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51AD50702BB6954F8C744E84FEC0F9AA" ma:contentTypeVersion="0" ma:contentTypeDescription="Ein neues Dokument erstellen." ma:contentTypeScope="" ma:versionID="5acdcf21646717152045cea69f664a46">
  <xsd:schema xmlns:xsd="http://www.w3.org/2001/XMLSchema" xmlns:p="http://schemas.microsoft.com/office/2006/metadata/properties" targetNamespace="http://schemas.microsoft.com/office/2006/metadata/properties" ma:root="true" ma:fieldsID="246f02dd96380beb4f7cdcce14d77fd6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 ma:readOnly="tru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D82C2DB-D42D-4D9F-A730-8F802D302C9A}">
  <ds:schemaRefs>
    <ds:schemaRef ds:uri="http://schemas.microsoft.com/office/2006/documentManagement/types"/>
    <ds:schemaRef ds:uri="http://purl.org/dc/terms/"/>
    <ds:schemaRef ds:uri="http://www.w3.org/XML/1998/namespace"/>
    <ds:schemaRef ds:uri="http://purl.org/dc/dcmitype/"/>
    <ds:schemaRef ds:uri="http://schemas.microsoft.com/office/2006/metadata/properties"/>
    <ds:schemaRef ds:uri="http://purl.org/dc/elements/1.1/"/>
    <ds:schemaRef ds:uri="http://schemas.openxmlformats.org/package/2006/metadata/core-properties"/>
  </ds:schemaRefs>
</ds:datastoreItem>
</file>

<file path=customXml/itemProps2.xml><?xml version="1.0" encoding="utf-8"?>
<ds:datastoreItem xmlns:ds="http://schemas.openxmlformats.org/officeDocument/2006/customXml" ds:itemID="{3451C3CE-1206-4616-80E4-1B877A72844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customXml/itemProps3.xml><?xml version="1.0" encoding="utf-8"?>
<ds:datastoreItem xmlns:ds="http://schemas.openxmlformats.org/officeDocument/2006/customXml" ds:itemID="{434BFED0-AF3A-425B-A3DF-D1FE9B25164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10</TotalTime>
  <Words>1052</Words>
  <Application>Microsoft Office PowerPoint</Application>
  <PresentationFormat>Presentazione su schermo (4:3)</PresentationFormat>
  <Paragraphs>282</Paragraphs>
  <Slides>18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18</vt:i4>
      </vt:variant>
    </vt:vector>
  </HeadingPairs>
  <TitlesOfParts>
    <vt:vector size="25" baseType="lpstr">
      <vt:lpstr>Arial</vt:lpstr>
      <vt:lpstr>Berlin Sans FB Demi</vt:lpstr>
      <vt:lpstr>Calibri</vt:lpstr>
      <vt:lpstr>Cambria Math</vt:lpstr>
      <vt:lpstr>Courier New</vt:lpstr>
      <vt:lpstr>UniCredit</vt:lpstr>
      <vt:lpstr>Blank</vt:lpstr>
      <vt:lpstr>Machine Learning Models:  a hands-on experience</vt:lpstr>
      <vt:lpstr>Why do we need Machine Learning?</vt:lpstr>
      <vt:lpstr>What is Machine Learning used for?</vt:lpstr>
      <vt:lpstr>What is Machine Learning?</vt:lpstr>
      <vt:lpstr>What is Machine Learning?</vt:lpstr>
      <vt:lpstr>Types of Machine Learning – by how they work</vt:lpstr>
      <vt:lpstr>Types of Machine Learning – by what we need them to do</vt:lpstr>
      <vt:lpstr>What do you need for Machine Learning?</vt:lpstr>
      <vt:lpstr>What do you need for Machine Learning?</vt:lpstr>
      <vt:lpstr>Machine Learning: a helicopter view</vt:lpstr>
      <vt:lpstr>Machine Learning: a helicopter view</vt:lpstr>
      <vt:lpstr>Machine Learning: a helicopter view</vt:lpstr>
      <vt:lpstr>Machine Learning: a helicopter view</vt:lpstr>
      <vt:lpstr>Machine Learning: a helicopter view</vt:lpstr>
      <vt:lpstr>Machine Learning: model comparison</vt:lpstr>
      <vt:lpstr>Visualization: always recommended (when possible)</vt:lpstr>
      <vt:lpstr>Machine Learning: model evaluation and selection</vt:lpstr>
      <vt:lpstr>Machine Learning is nothing new, why the hype?</vt:lpstr>
    </vt:vector>
  </TitlesOfParts>
  <Company>UGIS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 Models:  a hands-on experience</dc:title>
  <dc:creator>LUCA MAMMI</dc:creator>
  <cp:lastModifiedBy>Utente Windows</cp:lastModifiedBy>
  <cp:revision>142</cp:revision>
  <dcterms:created xsi:type="dcterms:W3CDTF">2018-03-14T13:30:48Z</dcterms:created>
  <dcterms:modified xsi:type="dcterms:W3CDTF">2018-03-22T19:58:37Z</dcterms:modified>
  <cp:version>3.4.2.0</cp:version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0x01010051AD50702BB6954F8C744E84FEC0F9AA</vt:lpwstr>
  </property>
</Properties>
</file>